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8" r:id="rId8"/>
    <p:sldId id="271" r:id="rId9"/>
    <p:sldId id="278" r:id="rId10"/>
    <p:sldId id="272" r:id="rId11"/>
    <p:sldId id="279" r:id="rId12"/>
    <p:sldId id="277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954562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图片 177" descr="图片 1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1644" y="0"/>
            <a:ext cx="3565885" cy="51762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图片 178" descr="图片 1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251918" y="3323087"/>
            <a:ext cx="2451108" cy="355806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组合 9"/>
          <p:cNvGrpSpPr/>
          <p:nvPr/>
        </p:nvGrpSpPr>
        <p:grpSpPr>
          <a:xfrm>
            <a:off x="-1" y="-1"/>
            <a:ext cx="5167087" cy="6858001"/>
            <a:chOff x="0" y="0"/>
            <a:chExt cx="5167086" cy="6858000"/>
          </a:xfrm>
        </p:grpSpPr>
        <p:grpSp>
          <p:nvGrpSpPr>
            <p:cNvPr id="162" name="组合 5"/>
            <p:cNvGrpSpPr/>
            <p:nvPr/>
          </p:nvGrpSpPr>
          <p:grpSpPr>
            <a:xfrm>
              <a:off x="0" y="0"/>
              <a:ext cx="5167087" cy="6858000"/>
              <a:chOff x="0" y="0"/>
              <a:chExt cx="5167085" cy="6858000"/>
            </a:xfrm>
          </p:grpSpPr>
          <p:pic>
            <p:nvPicPr>
              <p:cNvPr id="160" name="图片 6" descr="图片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4829416" cy="6858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1" name="任意多边形 7"/>
              <p:cNvSpPr/>
              <p:nvPr/>
            </p:nvSpPr>
            <p:spPr>
              <a:xfrm>
                <a:off x="1262743" y="3744685"/>
                <a:ext cx="3904344" cy="30044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296"/>
                    </a:moveTo>
                    <a:lnTo>
                      <a:pt x="6584" y="4174"/>
                    </a:lnTo>
                    <a:lnTo>
                      <a:pt x="10117" y="6574"/>
                    </a:lnTo>
                    <a:lnTo>
                      <a:pt x="13811" y="10643"/>
                    </a:lnTo>
                    <a:lnTo>
                      <a:pt x="18067" y="18157"/>
                    </a:lnTo>
                    <a:lnTo>
                      <a:pt x="21279" y="21600"/>
                    </a:lnTo>
                    <a:lnTo>
                      <a:pt x="21600" y="313"/>
                    </a:lnTo>
                    <a:lnTo>
                      <a:pt x="10278" y="0"/>
                    </a:lnTo>
                    <a:lnTo>
                      <a:pt x="1606" y="1461"/>
                    </a:lnTo>
                    <a:lnTo>
                      <a:pt x="0" y="2296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163" name="矩形 8"/>
            <p:cNvSpPr/>
            <p:nvPr/>
          </p:nvSpPr>
          <p:spPr>
            <a:xfrm>
              <a:off x="-1" y="-1"/>
              <a:ext cx="4328162" cy="2849881"/>
            </a:xfrm>
            <a:prstGeom prst="rect">
              <a:avLst/>
            </a:prstGeom>
            <a:gradFill flip="none" rotWithShape="1">
              <a:gsLst>
                <a:gs pos="28000">
                  <a:srgbClr val="FFFFFF">
                    <a:alpha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183" name="图片 78" descr="图片 7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0689" y="71881"/>
            <a:ext cx="7820117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文本框 17"/>
          <p:cNvSpPr txBox="1"/>
          <p:nvPr/>
        </p:nvSpPr>
        <p:spPr>
          <a:xfrm>
            <a:off x="5545271" y="4752722"/>
            <a:ext cx="3082883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 dirty="0"/>
              <a:t>答辩人</a:t>
            </a:r>
            <a:r>
              <a:rPr sz="2000" dirty="0"/>
              <a:t>：</a:t>
            </a:r>
            <a:r>
              <a:rPr lang="zh-CN" altLang="en-US" sz="2000" dirty="0"/>
              <a:t>白俊豪</a:t>
            </a:r>
            <a:endParaRPr lang="en-US" altLang="zh-CN" sz="2000" dirty="0"/>
          </a:p>
          <a:p>
            <a:pPr>
              <a:defRPr sz="1400">
                <a:latin typeface="明兰"/>
                <a:ea typeface="明兰"/>
                <a:cs typeface="明兰"/>
                <a:sym typeface="明兰"/>
              </a:defRPr>
            </a:pPr>
            <a:r>
              <a:rPr lang="zh-CN" altLang="en-US" sz="2000"/>
              <a:t>学号：</a:t>
            </a:r>
            <a:r>
              <a:rPr lang="en-US" altLang="zh-CN" sz="2000"/>
              <a:t>2052526</a:t>
            </a:r>
            <a:endParaRPr sz="2000" dirty="0"/>
          </a:p>
        </p:txBody>
      </p:sp>
      <p:grpSp>
        <p:nvGrpSpPr>
          <p:cNvPr id="189" name="组合 29"/>
          <p:cNvGrpSpPr/>
          <p:nvPr/>
        </p:nvGrpSpPr>
        <p:grpSpPr>
          <a:xfrm>
            <a:off x="5199286" y="4752722"/>
            <a:ext cx="345985" cy="430754"/>
            <a:chOff x="0" y="0"/>
            <a:chExt cx="104968" cy="149988"/>
          </a:xfrm>
        </p:grpSpPr>
        <p:sp>
          <p:nvSpPr>
            <p:cNvPr id="187" name="Freeform 11"/>
            <p:cNvSpPr/>
            <p:nvPr/>
          </p:nvSpPr>
          <p:spPr>
            <a:xfrm>
              <a:off x="-1" y="71219"/>
              <a:ext cx="104970" cy="78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30"/>
                  </a:moveTo>
                  <a:lnTo>
                    <a:pt x="21571" y="763"/>
                  </a:lnTo>
                  <a:lnTo>
                    <a:pt x="21500" y="515"/>
                  </a:lnTo>
                  <a:lnTo>
                    <a:pt x="21378" y="305"/>
                  </a:lnTo>
                  <a:lnTo>
                    <a:pt x="21213" y="153"/>
                  </a:lnTo>
                  <a:lnTo>
                    <a:pt x="21027" y="38"/>
                  </a:lnTo>
                  <a:lnTo>
                    <a:pt x="20834" y="0"/>
                  </a:lnTo>
                  <a:lnTo>
                    <a:pt x="20626" y="38"/>
                  </a:lnTo>
                  <a:lnTo>
                    <a:pt x="20440" y="153"/>
                  </a:lnTo>
                  <a:lnTo>
                    <a:pt x="20283" y="305"/>
                  </a:lnTo>
                  <a:lnTo>
                    <a:pt x="20161" y="515"/>
                  </a:lnTo>
                  <a:lnTo>
                    <a:pt x="20082" y="763"/>
                  </a:lnTo>
                  <a:lnTo>
                    <a:pt x="20054" y="1030"/>
                  </a:lnTo>
                  <a:lnTo>
                    <a:pt x="20025" y="2004"/>
                  </a:lnTo>
                  <a:lnTo>
                    <a:pt x="19939" y="2939"/>
                  </a:lnTo>
                  <a:lnTo>
                    <a:pt x="19810" y="3864"/>
                  </a:lnTo>
                  <a:lnTo>
                    <a:pt x="19624" y="4751"/>
                  </a:lnTo>
                  <a:lnTo>
                    <a:pt x="19388" y="5619"/>
                  </a:lnTo>
                  <a:lnTo>
                    <a:pt x="19116" y="6459"/>
                  </a:lnTo>
                  <a:lnTo>
                    <a:pt x="18786" y="7260"/>
                  </a:lnTo>
                  <a:lnTo>
                    <a:pt x="18421" y="8024"/>
                  </a:lnTo>
                  <a:lnTo>
                    <a:pt x="18020" y="8749"/>
                  </a:lnTo>
                  <a:lnTo>
                    <a:pt x="17584" y="9436"/>
                  </a:lnTo>
                  <a:lnTo>
                    <a:pt x="17104" y="10065"/>
                  </a:lnTo>
                  <a:lnTo>
                    <a:pt x="16588" y="10657"/>
                  </a:lnTo>
                  <a:lnTo>
                    <a:pt x="16044" y="11191"/>
                  </a:lnTo>
                  <a:lnTo>
                    <a:pt x="15472" y="11678"/>
                  </a:lnTo>
                  <a:lnTo>
                    <a:pt x="14863" y="12117"/>
                  </a:lnTo>
                  <a:lnTo>
                    <a:pt x="14247" y="12489"/>
                  </a:lnTo>
                  <a:lnTo>
                    <a:pt x="13589" y="12804"/>
                  </a:lnTo>
                  <a:lnTo>
                    <a:pt x="12923" y="13042"/>
                  </a:lnTo>
                  <a:lnTo>
                    <a:pt x="12228" y="13233"/>
                  </a:lnTo>
                  <a:lnTo>
                    <a:pt x="11527" y="13328"/>
                  </a:lnTo>
                  <a:lnTo>
                    <a:pt x="10796" y="13366"/>
                  </a:lnTo>
                  <a:lnTo>
                    <a:pt x="10073" y="13328"/>
                  </a:lnTo>
                  <a:lnTo>
                    <a:pt x="9372" y="13233"/>
                  </a:lnTo>
                  <a:lnTo>
                    <a:pt x="8677" y="13042"/>
                  </a:lnTo>
                  <a:lnTo>
                    <a:pt x="8011" y="12804"/>
                  </a:lnTo>
                  <a:lnTo>
                    <a:pt x="7360" y="12489"/>
                  </a:lnTo>
                  <a:lnTo>
                    <a:pt x="6730" y="12117"/>
                  </a:lnTo>
                  <a:lnTo>
                    <a:pt x="6128" y="11678"/>
                  </a:lnTo>
                  <a:lnTo>
                    <a:pt x="5556" y="11191"/>
                  </a:lnTo>
                  <a:lnTo>
                    <a:pt x="5012" y="10657"/>
                  </a:lnTo>
                  <a:lnTo>
                    <a:pt x="4496" y="10065"/>
                  </a:lnTo>
                  <a:lnTo>
                    <a:pt x="4024" y="9436"/>
                  </a:lnTo>
                  <a:lnTo>
                    <a:pt x="3580" y="8749"/>
                  </a:lnTo>
                  <a:lnTo>
                    <a:pt x="3179" y="8024"/>
                  </a:lnTo>
                  <a:lnTo>
                    <a:pt x="2814" y="7260"/>
                  </a:lnTo>
                  <a:lnTo>
                    <a:pt x="2484" y="6459"/>
                  </a:lnTo>
                  <a:lnTo>
                    <a:pt x="2205" y="5619"/>
                  </a:lnTo>
                  <a:lnTo>
                    <a:pt x="1969" y="4751"/>
                  </a:lnTo>
                  <a:lnTo>
                    <a:pt x="1790" y="3864"/>
                  </a:lnTo>
                  <a:lnTo>
                    <a:pt x="1654" y="2939"/>
                  </a:lnTo>
                  <a:lnTo>
                    <a:pt x="1575" y="2004"/>
                  </a:lnTo>
                  <a:lnTo>
                    <a:pt x="1546" y="1030"/>
                  </a:lnTo>
                  <a:lnTo>
                    <a:pt x="1518" y="763"/>
                  </a:lnTo>
                  <a:lnTo>
                    <a:pt x="1432" y="515"/>
                  </a:lnTo>
                  <a:lnTo>
                    <a:pt x="1310" y="305"/>
                  </a:lnTo>
                  <a:lnTo>
                    <a:pt x="1160" y="153"/>
                  </a:lnTo>
                  <a:lnTo>
                    <a:pt x="974" y="38"/>
                  </a:lnTo>
                  <a:lnTo>
                    <a:pt x="766" y="0"/>
                  </a:lnTo>
                  <a:lnTo>
                    <a:pt x="566" y="38"/>
                  </a:lnTo>
                  <a:lnTo>
                    <a:pt x="387" y="153"/>
                  </a:lnTo>
                  <a:lnTo>
                    <a:pt x="229" y="305"/>
                  </a:lnTo>
                  <a:lnTo>
                    <a:pt x="107" y="515"/>
                  </a:lnTo>
                  <a:lnTo>
                    <a:pt x="29" y="763"/>
                  </a:lnTo>
                  <a:lnTo>
                    <a:pt x="0" y="1030"/>
                  </a:lnTo>
                  <a:lnTo>
                    <a:pt x="29" y="2118"/>
                  </a:lnTo>
                  <a:lnTo>
                    <a:pt x="122" y="3167"/>
                  </a:lnTo>
                  <a:lnTo>
                    <a:pt x="265" y="4188"/>
                  </a:lnTo>
                  <a:lnTo>
                    <a:pt x="458" y="5200"/>
                  </a:lnTo>
                  <a:lnTo>
                    <a:pt x="716" y="6173"/>
                  </a:lnTo>
                  <a:lnTo>
                    <a:pt x="1017" y="7108"/>
                  </a:lnTo>
                  <a:lnTo>
                    <a:pt x="1360" y="8005"/>
                  </a:lnTo>
                  <a:lnTo>
                    <a:pt x="1754" y="8882"/>
                  </a:lnTo>
                  <a:lnTo>
                    <a:pt x="2184" y="9712"/>
                  </a:lnTo>
                  <a:lnTo>
                    <a:pt x="2663" y="10495"/>
                  </a:lnTo>
                  <a:lnTo>
                    <a:pt x="3179" y="11220"/>
                  </a:lnTo>
                  <a:lnTo>
                    <a:pt x="3730" y="11907"/>
                  </a:lnTo>
                  <a:lnTo>
                    <a:pt x="4324" y="12546"/>
                  </a:lnTo>
                  <a:lnTo>
                    <a:pt x="4940" y="13118"/>
                  </a:lnTo>
                  <a:lnTo>
                    <a:pt x="5599" y="13643"/>
                  </a:lnTo>
                  <a:lnTo>
                    <a:pt x="6272" y="14101"/>
                  </a:lnTo>
                  <a:lnTo>
                    <a:pt x="6980" y="14502"/>
                  </a:lnTo>
                  <a:lnTo>
                    <a:pt x="7711" y="14826"/>
                  </a:lnTo>
                  <a:lnTo>
                    <a:pt x="8462" y="15093"/>
                  </a:lnTo>
                  <a:lnTo>
                    <a:pt x="9243" y="15275"/>
                  </a:lnTo>
                  <a:lnTo>
                    <a:pt x="10030" y="15389"/>
                  </a:lnTo>
                  <a:lnTo>
                    <a:pt x="10030" y="20570"/>
                  </a:lnTo>
                  <a:lnTo>
                    <a:pt x="10059" y="20846"/>
                  </a:lnTo>
                  <a:lnTo>
                    <a:pt x="10131" y="21085"/>
                  </a:lnTo>
                  <a:lnTo>
                    <a:pt x="10252" y="21295"/>
                  </a:lnTo>
                  <a:lnTo>
                    <a:pt x="10410" y="21457"/>
                  </a:lnTo>
                  <a:lnTo>
                    <a:pt x="10596" y="21562"/>
                  </a:lnTo>
                  <a:lnTo>
                    <a:pt x="10796" y="21600"/>
                  </a:lnTo>
                  <a:lnTo>
                    <a:pt x="11004" y="21562"/>
                  </a:lnTo>
                  <a:lnTo>
                    <a:pt x="11190" y="21457"/>
                  </a:lnTo>
                  <a:lnTo>
                    <a:pt x="11348" y="21295"/>
                  </a:lnTo>
                  <a:lnTo>
                    <a:pt x="11462" y="21085"/>
                  </a:lnTo>
                  <a:lnTo>
                    <a:pt x="11548" y="20846"/>
                  </a:lnTo>
                  <a:lnTo>
                    <a:pt x="11577" y="20570"/>
                  </a:lnTo>
                  <a:lnTo>
                    <a:pt x="11577" y="15389"/>
                  </a:lnTo>
                  <a:lnTo>
                    <a:pt x="12364" y="15275"/>
                  </a:lnTo>
                  <a:lnTo>
                    <a:pt x="13138" y="15093"/>
                  </a:lnTo>
                  <a:lnTo>
                    <a:pt x="13889" y="14826"/>
                  </a:lnTo>
                  <a:lnTo>
                    <a:pt x="14620" y="14502"/>
                  </a:lnTo>
                  <a:lnTo>
                    <a:pt x="15321" y="14101"/>
                  </a:lnTo>
                  <a:lnTo>
                    <a:pt x="16008" y="13643"/>
                  </a:lnTo>
                  <a:lnTo>
                    <a:pt x="16660" y="13118"/>
                  </a:lnTo>
                  <a:lnTo>
                    <a:pt x="17283" y="12546"/>
                  </a:lnTo>
                  <a:lnTo>
                    <a:pt x="17870" y="11907"/>
                  </a:lnTo>
                  <a:lnTo>
                    <a:pt x="18421" y="11220"/>
                  </a:lnTo>
                  <a:lnTo>
                    <a:pt x="18937" y="10495"/>
                  </a:lnTo>
                  <a:lnTo>
                    <a:pt x="19416" y="9712"/>
                  </a:lnTo>
                  <a:lnTo>
                    <a:pt x="19846" y="8882"/>
                  </a:lnTo>
                  <a:lnTo>
                    <a:pt x="20240" y="8005"/>
                  </a:lnTo>
                  <a:lnTo>
                    <a:pt x="20591" y="7108"/>
                  </a:lnTo>
                  <a:lnTo>
                    <a:pt x="20891" y="6173"/>
                  </a:lnTo>
                  <a:lnTo>
                    <a:pt x="21142" y="5200"/>
                  </a:lnTo>
                  <a:lnTo>
                    <a:pt x="21335" y="4188"/>
                  </a:lnTo>
                  <a:lnTo>
                    <a:pt x="21478" y="3167"/>
                  </a:lnTo>
                  <a:lnTo>
                    <a:pt x="21571" y="2118"/>
                  </a:lnTo>
                  <a:lnTo>
                    <a:pt x="21600" y="103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  <a:endParaRPr/>
            </a:p>
          </p:txBody>
        </p:sp>
        <p:sp>
          <p:nvSpPr>
            <p:cNvPr id="188" name="Freeform 12"/>
            <p:cNvSpPr/>
            <p:nvPr/>
          </p:nvSpPr>
          <p:spPr>
            <a:xfrm>
              <a:off x="18752" y="0"/>
              <a:ext cx="67464" cy="108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21600"/>
                  </a:moveTo>
                  <a:lnTo>
                    <a:pt x="11786" y="21572"/>
                  </a:lnTo>
                  <a:lnTo>
                    <a:pt x="12744" y="21496"/>
                  </a:lnTo>
                  <a:lnTo>
                    <a:pt x="13668" y="21365"/>
                  </a:lnTo>
                  <a:lnTo>
                    <a:pt x="14571" y="21185"/>
                  </a:lnTo>
                  <a:lnTo>
                    <a:pt x="15429" y="20957"/>
                  </a:lnTo>
                  <a:lnTo>
                    <a:pt x="16242" y="20688"/>
                  </a:lnTo>
                  <a:lnTo>
                    <a:pt x="17033" y="20377"/>
                  </a:lnTo>
                  <a:lnTo>
                    <a:pt x="17768" y="20024"/>
                  </a:lnTo>
                  <a:lnTo>
                    <a:pt x="18436" y="19637"/>
                  </a:lnTo>
                  <a:lnTo>
                    <a:pt x="19060" y="19215"/>
                  </a:lnTo>
                  <a:lnTo>
                    <a:pt x="19628" y="18766"/>
                  </a:lnTo>
                  <a:lnTo>
                    <a:pt x="20130" y="18289"/>
                  </a:lnTo>
                  <a:lnTo>
                    <a:pt x="20564" y="17771"/>
                  </a:lnTo>
                  <a:lnTo>
                    <a:pt x="20932" y="17239"/>
                  </a:lnTo>
                  <a:lnTo>
                    <a:pt x="21221" y="16686"/>
                  </a:lnTo>
                  <a:lnTo>
                    <a:pt x="21422" y="16105"/>
                  </a:lnTo>
                  <a:lnTo>
                    <a:pt x="21555" y="15511"/>
                  </a:lnTo>
                  <a:lnTo>
                    <a:pt x="21600" y="14895"/>
                  </a:lnTo>
                  <a:lnTo>
                    <a:pt x="21600" y="6705"/>
                  </a:lnTo>
                  <a:lnTo>
                    <a:pt x="21555" y="6096"/>
                  </a:lnTo>
                  <a:lnTo>
                    <a:pt x="21422" y="5502"/>
                  </a:lnTo>
                  <a:lnTo>
                    <a:pt x="21221" y="4921"/>
                  </a:lnTo>
                  <a:lnTo>
                    <a:pt x="20932" y="4368"/>
                  </a:lnTo>
                  <a:lnTo>
                    <a:pt x="20564" y="3829"/>
                  </a:lnTo>
                  <a:lnTo>
                    <a:pt x="20130" y="3318"/>
                  </a:lnTo>
                  <a:lnTo>
                    <a:pt x="19628" y="2841"/>
                  </a:lnTo>
                  <a:lnTo>
                    <a:pt x="19060" y="2392"/>
                  </a:lnTo>
                  <a:lnTo>
                    <a:pt x="18436" y="1963"/>
                  </a:lnTo>
                  <a:lnTo>
                    <a:pt x="17768" y="1576"/>
                  </a:lnTo>
                  <a:lnTo>
                    <a:pt x="17033" y="1230"/>
                  </a:lnTo>
                  <a:lnTo>
                    <a:pt x="16242" y="912"/>
                  </a:lnTo>
                  <a:lnTo>
                    <a:pt x="15429" y="650"/>
                  </a:lnTo>
                  <a:lnTo>
                    <a:pt x="14571" y="422"/>
                  </a:lnTo>
                  <a:lnTo>
                    <a:pt x="13668" y="242"/>
                  </a:lnTo>
                  <a:lnTo>
                    <a:pt x="12744" y="111"/>
                  </a:lnTo>
                  <a:lnTo>
                    <a:pt x="11786" y="28"/>
                  </a:lnTo>
                  <a:lnTo>
                    <a:pt x="10794" y="0"/>
                  </a:lnTo>
                  <a:lnTo>
                    <a:pt x="9814" y="28"/>
                  </a:lnTo>
                  <a:lnTo>
                    <a:pt x="8856" y="111"/>
                  </a:lnTo>
                  <a:lnTo>
                    <a:pt x="7920" y="242"/>
                  </a:lnTo>
                  <a:lnTo>
                    <a:pt x="7029" y="422"/>
                  </a:lnTo>
                  <a:lnTo>
                    <a:pt x="6171" y="650"/>
                  </a:lnTo>
                  <a:lnTo>
                    <a:pt x="5336" y="912"/>
                  </a:lnTo>
                  <a:lnTo>
                    <a:pt x="4567" y="1230"/>
                  </a:lnTo>
                  <a:lnTo>
                    <a:pt x="3843" y="1576"/>
                  </a:lnTo>
                  <a:lnTo>
                    <a:pt x="3164" y="1963"/>
                  </a:lnTo>
                  <a:lnTo>
                    <a:pt x="2540" y="2392"/>
                  </a:lnTo>
                  <a:lnTo>
                    <a:pt x="1972" y="2841"/>
                  </a:lnTo>
                  <a:lnTo>
                    <a:pt x="1482" y="3318"/>
                  </a:lnTo>
                  <a:lnTo>
                    <a:pt x="1036" y="3829"/>
                  </a:lnTo>
                  <a:lnTo>
                    <a:pt x="680" y="4368"/>
                  </a:lnTo>
                  <a:lnTo>
                    <a:pt x="379" y="4921"/>
                  </a:lnTo>
                  <a:lnTo>
                    <a:pt x="167" y="5502"/>
                  </a:lnTo>
                  <a:lnTo>
                    <a:pt x="45" y="6096"/>
                  </a:lnTo>
                  <a:lnTo>
                    <a:pt x="0" y="6705"/>
                  </a:lnTo>
                  <a:lnTo>
                    <a:pt x="0" y="14895"/>
                  </a:lnTo>
                  <a:lnTo>
                    <a:pt x="45" y="15511"/>
                  </a:lnTo>
                  <a:lnTo>
                    <a:pt x="167" y="16105"/>
                  </a:lnTo>
                  <a:lnTo>
                    <a:pt x="379" y="16686"/>
                  </a:lnTo>
                  <a:lnTo>
                    <a:pt x="680" y="17239"/>
                  </a:lnTo>
                  <a:lnTo>
                    <a:pt x="1036" y="17771"/>
                  </a:lnTo>
                  <a:lnTo>
                    <a:pt x="1482" y="18289"/>
                  </a:lnTo>
                  <a:lnTo>
                    <a:pt x="1972" y="18766"/>
                  </a:lnTo>
                  <a:lnTo>
                    <a:pt x="2540" y="19215"/>
                  </a:lnTo>
                  <a:lnTo>
                    <a:pt x="3164" y="19637"/>
                  </a:lnTo>
                  <a:lnTo>
                    <a:pt x="3843" y="20024"/>
                  </a:lnTo>
                  <a:lnTo>
                    <a:pt x="4567" y="20377"/>
                  </a:lnTo>
                  <a:lnTo>
                    <a:pt x="5336" y="20688"/>
                  </a:lnTo>
                  <a:lnTo>
                    <a:pt x="6171" y="20957"/>
                  </a:lnTo>
                  <a:lnTo>
                    <a:pt x="7029" y="21185"/>
                  </a:lnTo>
                  <a:lnTo>
                    <a:pt x="7920" y="21365"/>
                  </a:lnTo>
                  <a:lnTo>
                    <a:pt x="8856" y="21496"/>
                  </a:lnTo>
                  <a:lnTo>
                    <a:pt x="9814" y="21572"/>
                  </a:lnTo>
                  <a:lnTo>
                    <a:pt x="10794" y="21600"/>
                  </a:lnTo>
                  <a:close/>
                  <a:moveTo>
                    <a:pt x="2395" y="6705"/>
                  </a:moveTo>
                  <a:lnTo>
                    <a:pt x="2440" y="6172"/>
                  </a:lnTo>
                  <a:lnTo>
                    <a:pt x="2573" y="5654"/>
                  </a:lnTo>
                  <a:lnTo>
                    <a:pt x="2774" y="5156"/>
                  </a:lnTo>
                  <a:lnTo>
                    <a:pt x="3063" y="4679"/>
                  </a:lnTo>
                  <a:lnTo>
                    <a:pt x="3420" y="4223"/>
                  </a:lnTo>
                  <a:lnTo>
                    <a:pt x="3843" y="3788"/>
                  </a:lnTo>
                  <a:lnTo>
                    <a:pt x="4322" y="3394"/>
                  </a:lnTo>
                  <a:lnTo>
                    <a:pt x="4857" y="3021"/>
                  </a:lnTo>
                  <a:lnTo>
                    <a:pt x="5458" y="2689"/>
                  </a:lnTo>
                  <a:lnTo>
                    <a:pt x="6105" y="2378"/>
                  </a:lnTo>
                  <a:lnTo>
                    <a:pt x="6795" y="2129"/>
                  </a:lnTo>
                  <a:lnTo>
                    <a:pt x="7530" y="1901"/>
                  </a:lnTo>
                  <a:lnTo>
                    <a:pt x="8299" y="1728"/>
                  </a:lnTo>
                  <a:lnTo>
                    <a:pt x="9101" y="1604"/>
                  </a:lnTo>
                  <a:lnTo>
                    <a:pt x="9948" y="1521"/>
                  </a:lnTo>
                  <a:lnTo>
                    <a:pt x="10794" y="1493"/>
                  </a:lnTo>
                  <a:lnTo>
                    <a:pt x="11652" y="1521"/>
                  </a:lnTo>
                  <a:lnTo>
                    <a:pt x="12488" y="1604"/>
                  </a:lnTo>
                  <a:lnTo>
                    <a:pt x="13301" y="1728"/>
                  </a:lnTo>
                  <a:lnTo>
                    <a:pt x="14058" y="1901"/>
                  </a:lnTo>
                  <a:lnTo>
                    <a:pt x="14805" y="2129"/>
                  </a:lnTo>
                  <a:lnTo>
                    <a:pt x="15484" y="2378"/>
                  </a:lnTo>
                  <a:lnTo>
                    <a:pt x="16142" y="2689"/>
                  </a:lnTo>
                  <a:lnTo>
                    <a:pt x="16743" y="3021"/>
                  </a:lnTo>
                  <a:lnTo>
                    <a:pt x="17278" y="3394"/>
                  </a:lnTo>
                  <a:lnTo>
                    <a:pt x="17768" y="3788"/>
                  </a:lnTo>
                  <a:lnTo>
                    <a:pt x="18191" y="4223"/>
                  </a:lnTo>
                  <a:lnTo>
                    <a:pt x="18537" y="4679"/>
                  </a:lnTo>
                  <a:lnTo>
                    <a:pt x="18826" y="5156"/>
                  </a:lnTo>
                  <a:lnTo>
                    <a:pt x="19027" y="5654"/>
                  </a:lnTo>
                  <a:lnTo>
                    <a:pt x="19160" y="6172"/>
                  </a:lnTo>
                  <a:lnTo>
                    <a:pt x="19205" y="6705"/>
                  </a:lnTo>
                  <a:lnTo>
                    <a:pt x="19205" y="14895"/>
                  </a:lnTo>
                  <a:lnTo>
                    <a:pt x="19160" y="15428"/>
                  </a:lnTo>
                  <a:lnTo>
                    <a:pt x="19027" y="15953"/>
                  </a:lnTo>
                  <a:lnTo>
                    <a:pt x="18826" y="16451"/>
                  </a:lnTo>
                  <a:lnTo>
                    <a:pt x="18537" y="16927"/>
                  </a:lnTo>
                  <a:lnTo>
                    <a:pt x="18191" y="17384"/>
                  </a:lnTo>
                  <a:lnTo>
                    <a:pt x="17768" y="17819"/>
                  </a:lnTo>
                  <a:lnTo>
                    <a:pt x="17278" y="18213"/>
                  </a:lnTo>
                  <a:lnTo>
                    <a:pt x="16743" y="18586"/>
                  </a:lnTo>
                  <a:lnTo>
                    <a:pt x="16142" y="18918"/>
                  </a:lnTo>
                  <a:lnTo>
                    <a:pt x="15484" y="19215"/>
                  </a:lnTo>
                  <a:lnTo>
                    <a:pt x="14805" y="19478"/>
                  </a:lnTo>
                  <a:lnTo>
                    <a:pt x="14058" y="19699"/>
                  </a:lnTo>
                  <a:lnTo>
                    <a:pt x="13301" y="19879"/>
                  </a:lnTo>
                  <a:lnTo>
                    <a:pt x="12488" y="20003"/>
                  </a:lnTo>
                  <a:lnTo>
                    <a:pt x="11652" y="20086"/>
                  </a:lnTo>
                  <a:lnTo>
                    <a:pt x="10794" y="20114"/>
                  </a:lnTo>
                  <a:lnTo>
                    <a:pt x="9948" y="20086"/>
                  </a:lnTo>
                  <a:lnTo>
                    <a:pt x="9101" y="20003"/>
                  </a:lnTo>
                  <a:lnTo>
                    <a:pt x="8299" y="19879"/>
                  </a:lnTo>
                  <a:lnTo>
                    <a:pt x="7530" y="19699"/>
                  </a:lnTo>
                  <a:lnTo>
                    <a:pt x="6795" y="19478"/>
                  </a:lnTo>
                  <a:lnTo>
                    <a:pt x="6105" y="19215"/>
                  </a:lnTo>
                  <a:lnTo>
                    <a:pt x="5458" y="18918"/>
                  </a:lnTo>
                  <a:lnTo>
                    <a:pt x="4857" y="18586"/>
                  </a:lnTo>
                  <a:lnTo>
                    <a:pt x="4322" y="18213"/>
                  </a:lnTo>
                  <a:lnTo>
                    <a:pt x="3843" y="17819"/>
                  </a:lnTo>
                  <a:lnTo>
                    <a:pt x="3420" y="17384"/>
                  </a:lnTo>
                  <a:lnTo>
                    <a:pt x="3063" y="16927"/>
                  </a:lnTo>
                  <a:lnTo>
                    <a:pt x="2774" y="16451"/>
                  </a:lnTo>
                  <a:lnTo>
                    <a:pt x="2573" y="15953"/>
                  </a:lnTo>
                  <a:lnTo>
                    <a:pt x="2440" y="15428"/>
                  </a:lnTo>
                  <a:lnTo>
                    <a:pt x="2395" y="14895"/>
                  </a:lnTo>
                  <a:lnTo>
                    <a:pt x="2395" y="67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000">
                  <a:latin typeface="明兰"/>
                  <a:ea typeface="明兰"/>
                  <a:cs typeface="明兰"/>
                  <a:sym typeface="明兰"/>
                </a:defRPr>
              </a:pPr>
              <a:endParaRPr/>
            </a:p>
          </p:txBody>
        </p:sp>
      </p:grpSp>
      <p:sp>
        <p:nvSpPr>
          <p:cNvPr id="242" name="文本框 75"/>
          <p:cNvSpPr txBox="1"/>
          <p:nvPr/>
        </p:nvSpPr>
        <p:spPr>
          <a:xfrm>
            <a:off x="1463438" y="2521399"/>
            <a:ext cx="8633061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6000" spc="600">
                <a:solidFill>
                  <a:srgbClr val="262626"/>
                </a:solidFill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面向对象程序设计答辩</a:t>
            </a:r>
            <a:endParaRPr dirty="0"/>
          </a:p>
        </p:txBody>
      </p:sp>
      <p:sp>
        <p:nvSpPr>
          <p:cNvPr id="243" name="直接连接符 76"/>
          <p:cNvSpPr/>
          <p:nvPr/>
        </p:nvSpPr>
        <p:spPr>
          <a:xfrm flipH="1" flipV="1">
            <a:off x="933583" y="3706506"/>
            <a:ext cx="7753233" cy="1"/>
          </a:xfrm>
          <a:prstGeom prst="line">
            <a:avLst/>
          </a:prstGeom>
          <a:ln w="6350">
            <a:solidFill>
              <a:srgbClr val="4A1757"/>
            </a:solidFill>
            <a:prstDash val="dash"/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251" name="组合 79"/>
          <p:cNvGrpSpPr/>
          <p:nvPr/>
        </p:nvGrpSpPr>
        <p:grpSpPr>
          <a:xfrm>
            <a:off x="-141528" y="-239244"/>
            <a:ext cx="560848" cy="478490"/>
            <a:chOff x="0" y="0"/>
            <a:chExt cx="560847" cy="478489"/>
          </a:xfrm>
        </p:grpSpPr>
        <p:sp>
          <p:nvSpPr>
            <p:cNvPr id="245" name="任意多边形 80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任意多边形 81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任意多边形 82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任意多边形 83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任意多边形 84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任意多边形 85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58" name="组合 86"/>
          <p:cNvGrpSpPr/>
          <p:nvPr/>
        </p:nvGrpSpPr>
        <p:grpSpPr>
          <a:xfrm>
            <a:off x="714611" y="6623065"/>
            <a:ext cx="352189" cy="300472"/>
            <a:chOff x="0" y="0"/>
            <a:chExt cx="352188" cy="300471"/>
          </a:xfrm>
        </p:grpSpPr>
        <p:sp>
          <p:nvSpPr>
            <p:cNvPr id="252" name="任意多边形 87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任意多边形 88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任意多边形 89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任意多边形 90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任意多边形 91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任意多边形 92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65" name="组合 93"/>
          <p:cNvGrpSpPr/>
          <p:nvPr/>
        </p:nvGrpSpPr>
        <p:grpSpPr>
          <a:xfrm>
            <a:off x="-118803" y="6062219"/>
            <a:ext cx="478490" cy="560848"/>
            <a:chOff x="0" y="0"/>
            <a:chExt cx="478488" cy="560847"/>
          </a:xfrm>
        </p:grpSpPr>
        <p:sp>
          <p:nvSpPr>
            <p:cNvPr id="259" name="任意多边形 94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任意多边形 95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任意多边形 96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任意多边形 97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任意多边形 98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任意多边形 99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266" name="timg.jpeg" descr="timg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198" y="662855"/>
            <a:ext cx="3367178" cy="1274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0" advTm="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-1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24349 0.124083" pathEditMode="relative">
                                      <p:cBhvr>
                                        <p:cTn id="13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18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grpId="5" nodeType="afterEffect">
                                  <p:stCondLst>
                                    <p:cond delay="7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9" presetClass="entr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250"/>
                            </p:stCondLst>
                            <p:childTnLst>
                              <p:par>
                                <p:cTn id="34" presetID="15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250"/>
                            </p:stCondLst>
                            <p:childTnLst>
                              <p:par>
                                <p:cTn id="41" presetID="15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250"/>
                            </p:stCondLst>
                            <p:childTnLst>
                              <p:par>
                                <p:cTn id="48" presetID="15" presetClass="entr" presetSubtype="0" fill="hold" grpId="14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54" repeatCount="indefinite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audio>
          </p:childTnLst>
        </p:cTn>
      </p:par>
    </p:tnLst>
    <p:bldLst>
      <p:bldP spid="183" grpId="2" animBg="1" advAuto="0"/>
      <p:bldP spid="183" grpId="4" animBg="1" advAuto="0"/>
      <p:bldP spid="185" grpId="9" animBg="1" advAuto="0"/>
      <p:bldP spid="189" grpId="11" animBg="1" advAuto="0"/>
      <p:bldP spid="242" grpId="6" animBg="1" advAuto="0"/>
      <p:bldP spid="243" grpId="5" animBg="1" advAuto="0"/>
      <p:bldP spid="251" grpId="12" animBg="1" advAuto="0"/>
      <p:bldP spid="258" grpId="13" animBg="1" advAuto="0"/>
      <p:bldP spid="265" grpId="1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2128" y="894265"/>
            <a:ext cx="5359637" cy="484511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74" name="组合 1"/>
          <p:cNvGrpSpPr/>
          <p:nvPr/>
        </p:nvGrpSpPr>
        <p:grpSpPr>
          <a:xfrm>
            <a:off x="-1794073" y="2703347"/>
            <a:ext cx="6365434" cy="1366212"/>
            <a:chOff x="0" y="0"/>
            <a:chExt cx="6365432" cy="1366210"/>
          </a:xfrm>
        </p:grpSpPr>
        <p:sp>
          <p:nvSpPr>
            <p:cNvPr id="945" name="椭圆 34"/>
            <p:cNvSpPr/>
            <p:nvPr/>
          </p:nvSpPr>
          <p:spPr>
            <a:xfrm>
              <a:off x="6187639" y="639927"/>
              <a:ext cx="177795" cy="177795"/>
            </a:xfrm>
            <a:prstGeom prst="ellipse">
              <a:avLst/>
            </a:prstGeom>
            <a:solidFill>
              <a:srgbClr val="0E0E0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46" name="直接连接符 35"/>
            <p:cNvSpPr/>
            <p:nvPr/>
          </p:nvSpPr>
          <p:spPr>
            <a:xfrm flipV="1">
              <a:off x="0" y="728824"/>
              <a:ext cx="6187640" cy="4292"/>
            </a:xfrm>
            <a:prstGeom prst="line">
              <a:avLst/>
            </a:prstGeom>
            <a:noFill/>
            <a:ln w="25400" cap="flat">
              <a:solidFill>
                <a:srgbClr val="0E0E0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7" name="任意多边形 36"/>
            <p:cNvSpPr/>
            <p:nvPr/>
          </p:nvSpPr>
          <p:spPr>
            <a:xfrm>
              <a:off x="3274469" y="763755"/>
              <a:ext cx="2611982" cy="295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4" h="21600" extrusionOk="0">
                  <a:moveTo>
                    <a:pt x="502" y="10219"/>
                  </a:moveTo>
                  <a:cubicBezTo>
                    <a:pt x="6369" y="4413"/>
                    <a:pt x="12554" y="232"/>
                    <a:pt x="20984" y="0"/>
                  </a:cubicBezTo>
                  <a:lnTo>
                    <a:pt x="18421" y="19510"/>
                  </a:lnTo>
                  <a:lnTo>
                    <a:pt x="400" y="21600"/>
                  </a:lnTo>
                  <a:cubicBezTo>
                    <a:pt x="498" y="17574"/>
                    <a:pt x="-616" y="14013"/>
                    <a:pt x="502" y="1021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960" name="组合 37"/>
            <p:cNvGrpSpPr/>
            <p:nvPr/>
          </p:nvGrpSpPr>
          <p:grpSpPr>
            <a:xfrm>
              <a:off x="2057454" y="-1"/>
              <a:ext cx="3871466" cy="1366213"/>
              <a:chOff x="0" y="0"/>
              <a:chExt cx="3871465" cy="1366211"/>
            </a:xfrm>
          </p:grpSpPr>
          <p:sp>
            <p:nvSpPr>
              <p:cNvPr id="948" name="椭圆 38"/>
              <p:cNvSpPr/>
              <p:nvPr/>
            </p:nvSpPr>
            <p:spPr>
              <a:xfrm>
                <a:off x="405335" y="105126"/>
                <a:ext cx="90001" cy="90001"/>
              </a:xfrm>
              <a:prstGeom prst="ellipse">
                <a:avLst/>
              </a:prstGeom>
              <a:solidFill>
                <a:srgbClr val="0E0E0E">
                  <a:alpha val="6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49" name="椭圆 39"/>
              <p:cNvSpPr/>
              <p:nvPr/>
            </p:nvSpPr>
            <p:spPr>
              <a:xfrm>
                <a:off x="1527691" y="468837"/>
                <a:ext cx="86729" cy="86729"/>
              </a:xfrm>
              <a:prstGeom prst="ellipse">
                <a:avLst/>
              </a:prstGeom>
              <a:solidFill>
                <a:srgbClr val="0E0E0E">
                  <a:alpha val="5636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0" name="椭圆 40"/>
              <p:cNvSpPr/>
              <p:nvPr/>
            </p:nvSpPr>
            <p:spPr>
              <a:xfrm>
                <a:off x="2347430" y="609395"/>
                <a:ext cx="83457" cy="83457"/>
              </a:xfrm>
              <a:prstGeom prst="ellipse">
                <a:avLst/>
              </a:prstGeom>
              <a:solidFill>
                <a:srgbClr val="0E0E0E">
                  <a:alpha val="5272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1" name="椭圆 41"/>
              <p:cNvSpPr/>
              <p:nvPr/>
            </p:nvSpPr>
            <p:spPr>
              <a:xfrm>
                <a:off x="1512971" y="994599"/>
                <a:ext cx="80183" cy="80183"/>
              </a:xfrm>
              <a:prstGeom prst="ellipse">
                <a:avLst/>
              </a:prstGeom>
              <a:solidFill>
                <a:srgbClr val="0E0E0E">
                  <a:alpha val="4909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2" name="椭圆 42"/>
              <p:cNvSpPr/>
              <p:nvPr/>
            </p:nvSpPr>
            <p:spPr>
              <a:xfrm>
                <a:off x="3538117" y="628102"/>
                <a:ext cx="76911" cy="76911"/>
              </a:xfrm>
              <a:prstGeom prst="ellipse">
                <a:avLst/>
              </a:prstGeom>
              <a:solidFill>
                <a:srgbClr val="0E0E0E">
                  <a:alpha val="4545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3" name="椭圆 58"/>
              <p:cNvSpPr/>
              <p:nvPr/>
            </p:nvSpPr>
            <p:spPr>
              <a:xfrm>
                <a:off x="3825745" y="821133"/>
                <a:ext cx="45721" cy="45721"/>
              </a:xfrm>
              <a:prstGeom prst="ellipse">
                <a:avLst/>
              </a:prstGeom>
              <a:solidFill>
                <a:srgbClr val="0E0E0E">
                  <a:alpha val="4181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4" name="椭圆 59"/>
              <p:cNvSpPr/>
              <p:nvPr/>
            </p:nvSpPr>
            <p:spPr>
              <a:xfrm>
                <a:off x="2144001" y="905557"/>
                <a:ext cx="70365" cy="70365"/>
              </a:xfrm>
              <a:prstGeom prst="ellipse">
                <a:avLst/>
              </a:prstGeom>
              <a:solidFill>
                <a:srgbClr val="0E0E0E">
                  <a:alpha val="38182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5" name="椭圆 60"/>
              <p:cNvSpPr/>
              <p:nvPr/>
            </p:nvSpPr>
            <p:spPr>
              <a:xfrm>
                <a:off x="385657" y="1299119"/>
                <a:ext cx="67093" cy="67093"/>
              </a:xfrm>
              <a:prstGeom prst="ellipse">
                <a:avLst/>
              </a:prstGeom>
              <a:solidFill>
                <a:srgbClr val="0E0E0E">
                  <a:alpha val="3454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6" name="椭圆 61"/>
              <p:cNvSpPr/>
              <p:nvPr/>
            </p:nvSpPr>
            <p:spPr>
              <a:xfrm>
                <a:off x="0" y="-1"/>
                <a:ext cx="63819" cy="63819"/>
              </a:xfrm>
              <a:prstGeom prst="ellipse">
                <a:avLst/>
              </a:prstGeom>
              <a:solidFill>
                <a:srgbClr val="0E0E0E">
                  <a:alpha val="3090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7" name="椭圆 62"/>
              <p:cNvSpPr/>
              <p:nvPr/>
            </p:nvSpPr>
            <p:spPr>
              <a:xfrm>
                <a:off x="1032284" y="1000982"/>
                <a:ext cx="60547" cy="60547"/>
              </a:xfrm>
              <a:prstGeom prst="ellipse">
                <a:avLst/>
              </a:prstGeom>
              <a:solidFill>
                <a:srgbClr val="0E0E0E">
                  <a:alpha val="2727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8" name="椭圆 63"/>
              <p:cNvSpPr/>
              <p:nvPr/>
            </p:nvSpPr>
            <p:spPr>
              <a:xfrm>
                <a:off x="722187" y="438943"/>
                <a:ext cx="57275" cy="57275"/>
              </a:xfrm>
              <a:prstGeom prst="ellipse">
                <a:avLst/>
              </a:prstGeom>
              <a:solidFill>
                <a:srgbClr val="0E0E0E">
                  <a:alpha val="236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59" name="椭圆 64"/>
              <p:cNvSpPr/>
              <p:nvPr/>
            </p:nvSpPr>
            <p:spPr>
              <a:xfrm>
                <a:off x="2914279" y="930295"/>
                <a:ext cx="54001" cy="54001"/>
              </a:xfrm>
              <a:prstGeom prst="ellipse">
                <a:avLst/>
              </a:prstGeom>
              <a:solidFill>
                <a:srgbClr val="0E0E0E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973" name="组合 65"/>
            <p:cNvGrpSpPr/>
            <p:nvPr/>
          </p:nvGrpSpPr>
          <p:grpSpPr>
            <a:xfrm>
              <a:off x="2662550" y="269646"/>
              <a:ext cx="2720704" cy="871348"/>
              <a:chOff x="0" y="0"/>
              <a:chExt cx="2720703" cy="871347"/>
            </a:xfrm>
          </p:grpSpPr>
          <p:sp>
            <p:nvSpPr>
              <p:cNvPr id="961" name="椭圆 66"/>
              <p:cNvSpPr/>
              <p:nvPr/>
            </p:nvSpPr>
            <p:spPr>
              <a:xfrm>
                <a:off x="421741" y="70954"/>
                <a:ext cx="43201" cy="43201"/>
              </a:xfrm>
              <a:prstGeom prst="ellipse">
                <a:avLst/>
              </a:prstGeom>
              <a:solidFill>
                <a:srgbClr val="0E0E0E">
                  <a:alpha val="6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2" name="椭圆 67"/>
              <p:cNvSpPr/>
              <p:nvPr/>
            </p:nvSpPr>
            <p:spPr>
              <a:xfrm>
                <a:off x="1360945" y="250570"/>
                <a:ext cx="43201" cy="43201"/>
              </a:xfrm>
              <a:prstGeom prst="ellipse">
                <a:avLst/>
              </a:prstGeom>
              <a:solidFill>
                <a:srgbClr val="0E0E0E">
                  <a:alpha val="5636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3" name="椭圆 68"/>
              <p:cNvSpPr/>
              <p:nvPr/>
            </p:nvSpPr>
            <p:spPr>
              <a:xfrm>
                <a:off x="2160152" y="292061"/>
                <a:ext cx="43201" cy="43201"/>
              </a:xfrm>
              <a:prstGeom prst="ellipse">
                <a:avLst/>
              </a:prstGeom>
              <a:solidFill>
                <a:srgbClr val="0E0E0E">
                  <a:alpha val="5272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4" name="椭圆 69"/>
              <p:cNvSpPr/>
              <p:nvPr/>
            </p:nvSpPr>
            <p:spPr>
              <a:xfrm>
                <a:off x="1248573" y="673080"/>
                <a:ext cx="43201" cy="43201"/>
              </a:xfrm>
              <a:prstGeom prst="ellipse">
                <a:avLst/>
              </a:prstGeom>
              <a:solidFill>
                <a:srgbClr val="0E0E0E">
                  <a:alpha val="4909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5" name="椭圆 70"/>
              <p:cNvSpPr/>
              <p:nvPr/>
            </p:nvSpPr>
            <p:spPr>
              <a:xfrm>
                <a:off x="2557855" y="343828"/>
                <a:ext cx="43201" cy="43201"/>
              </a:xfrm>
              <a:prstGeom prst="ellipse">
                <a:avLst/>
              </a:prstGeom>
              <a:solidFill>
                <a:srgbClr val="0E0E0E">
                  <a:alpha val="4545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6" name="椭圆 71"/>
              <p:cNvSpPr/>
              <p:nvPr/>
            </p:nvSpPr>
            <p:spPr>
              <a:xfrm>
                <a:off x="2677503" y="546022"/>
                <a:ext cx="43201" cy="43201"/>
              </a:xfrm>
              <a:prstGeom prst="ellipse">
                <a:avLst/>
              </a:prstGeom>
              <a:solidFill>
                <a:srgbClr val="0E0E0E">
                  <a:alpha val="4181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7" name="椭圆 72"/>
              <p:cNvSpPr/>
              <p:nvPr/>
            </p:nvSpPr>
            <p:spPr>
              <a:xfrm>
                <a:off x="1981237" y="567693"/>
                <a:ext cx="43201" cy="43201"/>
              </a:xfrm>
              <a:prstGeom prst="ellipse">
                <a:avLst/>
              </a:prstGeom>
              <a:solidFill>
                <a:srgbClr val="0E0E0E">
                  <a:alpha val="38182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8" name="椭圆 73"/>
              <p:cNvSpPr/>
              <p:nvPr/>
            </p:nvSpPr>
            <p:spPr>
              <a:xfrm>
                <a:off x="232024" y="828147"/>
                <a:ext cx="43201" cy="43201"/>
              </a:xfrm>
              <a:prstGeom prst="ellipse">
                <a:avLst/>
              </a:prstGeom>
              <a:solidFill>
                <a:srgbClr val="0E0E0E">
                  <a:alpha val="3454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69" name="椭圆 74"/>
              <p:cNvSpPr/>
              <p:nvPr/>
            </p:nvSpPr>
            <p:spPr>
              <a:xfrm>
                <a:off x="0" y="0"/>
                <a:ext cx="43201" cy="43201"/>
              </a:xfrm>
              <a:prstGeom prst="ellipse">
                <a:avLst/>
              </a:prstGeom>
              <a:solidFill>
                <a:srgbClr val="0E0E0E">
                  <a:alpha val="3090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70" name="椭圆 75"/>
              <p:cNvSpPr/>
              <p:nvPr/>
            </p:nvSpPr>
            <p:spPr>
              <a:xfrm>
                <a:off x="752748" y="651587"/>
                <a:ext cx="43201" cy="43201"/>
              </a:xfrm>
              <a:prstGeom prst="ellipse">
                <a:avLst/>
              </a:prstGeom>
              <a:solidFill>
                <a:srgbClr val="0E0E0E">
                  <a:alpha val="2727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71" name="椭圆 76"/>
              <p:cNvSpPr/>
              <p:nvPr/>
            </p:nvSpPr>
            <p:spPr>
              <a:xfrm>
                <a:off x="548977" y="226305"/>
                <a:ext cx="43201" cy="43201"/>
              </a:xfrm>
              <a:prstGeom prst="ellipse">
                <a:avLst/>
              </a:prstGeom>
              <a:solidFill>
                <a:srgbClr val="0E0E0E">
                  <a:alpha val="236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72" name="椭圆 77"/>
              <p:cNvSpPr/>
              <p:nvPr/>
            </p:nvSpPr>
            <p:spPr>
              <a:xfrm>
                <a:off x="2303560" y="655616"/>
                <a:ext cx="43201" cy="43201"/>
              </a:xfrm>
              <a:prstGeom prst="ellipse">
                <a:avLst/>
              </a:prstGeom>
              <a:solidFill>
                <a:srgbClr val="0E0E0E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975" name="文本框 78"/>
          <p:cNvSpPr txBox="1"/>
          <p:nvPr/>
        </p:nvSpPr>
        <p:spPr>
          <a:xfrm>
            <a:off x="4651695" y="2211266"/>
            <a:ext cx="3522115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6600" spc="100">
                <a:latin typeface="明兰"/>
                <a:ea typeface="明兰"/>
                <a:cs typeface="明兰"/>
                <a:sym typeface="明兰"/>
              </a:defRPr>
            </a:pPr>
            <a:r>
              <a:rPr dirty="0"/>
              <a:t>Part </a:t>
            </a:r>
            <a:r>
              <a:rPr sz="11500" spc="99" dirty="0"/>
              <a:t>4</a:t>
            </a:r>
          </a:p>
        </p:txBody>
      </p:sp>
      <p:sp>
        <p:nvSpPr>
          <p:cNvPr id="976" name="文本框 43"/>
          <p:cNvSpPr txBox="1"/>
          <p:nvPr/>
        </p:nvSpPr>
        <p:spPr>
          <a:xfrm>
            <a:off x="4909130" y="3980305"/>
            <a:ext cx="3650313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6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dirty="0" err="1"/>
              <a:t>总结</a:t>
            </a:r>
            <a:r>
              <a:rPr lang="zh-CN" altLang="en-US" dirty="0"/>
              <a:t>以及演示</a:t>
            </a:r>
            <a:endParaRPr dirty="0"/>
          </a:p>
        </p:txBody>
      </p:sp>
      <p:sp>
        <p:nvSpPr>
          <p:cNvPr id="977" name="文本框 44"/>
          <p:cNvSpPr txBox="1"/>
          <p:nvPr/>
        </p:nvSpPr>
        <p:spPr>
          <a:xfrm>
            <a:off x="5150968" y="4626636"/>
            <a:ext cx="3166638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Introduction</a:t>
            </a:r>
          </a:p>
        </p:txBody>
      </p:sp>
      <p:grpSp>
        <p:nvGrpSpPr>
          <p:cNvPr id="984" name="组合 45"/>
          <p:cNvGrpSpPr/>
          <p:nvPr/>
        </p:nvGrpSpPr>
        <p:grpSpPr>
          <a:xfrm>
            <a:off x="7623416" y="-239245"/>
            <a:ext cx="560848" cy="478490"/>
            <a:chOff x="0" y="0"/>
            <a:chExt cx="560847" cy="478489"/>
          </a:xfrm>
        </p:grpSpPr>
        <p:sp>
          <p:nvSpPr>
            <p:cNvPr id="978" name="任意多边形 46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79" name="任意多边形 47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0" name="任意多边形 48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1" name="任意多边形 49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2" name="任意多边形 50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3" name="任意多边形 51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91" name="组合 52"/>
          <p:cNvGrpSpPr/>
          <p:nvPr/>
        </p:nvGrpSpPr>
        <p:grpSpPr>
          <a:xfrm>
            <a:off x="87286" y="5772308"/>
            <a:ext cx="352189" cy="300472"/>
            <a:chOff x="0" y="0"/>
            <a:chExt cx="352188" cy="300471"/>
          </a:xfrm>
        </p:grpSpPr>
        <p:sp>
          <p:nvSpPr>
            <p:cNvPr id="985" name="任意多边形 53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6" name="任意多边形 54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7" name="任意多边形 55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8" name="任意多边形 56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89" name="任意多边形 57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0" name="任意多边形 79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98" name="组合 80"/>
          <p:cNvGrpSpPr/>
          <p:nvPr/>
        </p:nvGrpSpPr>
        <p:grpSpPr>
          <a:xfrm>
            <a:off x="294543" y="6554729"/>
            <a:ext cx="478490" cy="560848"/>
            <a:chOff x="0" y="0"/>
            <a:chExt cx="478488" cy="560847"/>
          </a:xfrm>
        </p:grpSpPr>
        <p:sp>
          <p:nvSpPr>
            <p:cNvPr id="992" name="任意多边形 81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3" name="任意多边形 82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4" name="任意多边形 83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5" name="任意多边形 84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6" name="任意多边形 85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97" name="任意多边形 86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warp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" grpId="1" animBg="1" advAuto="0"/>
      <p:bldP spid="975" grpId="2" animBg="1" advAuto="0"/>
      <p:bldP spid="976" grpId="3" animBg="1" advAuto="0"/>
      <p:bldP spid="977" grpId="4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文本框 3"/>
          <p:cNvSpPr txBox="1"/>
          <p:nvPr/>
        </p:nvSpPr>
        <p:spPr>
          <a:xfrm>
            <a:off x="1158568" y="292906"/>
            <a:ext cx="290205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收获</a:t>
            </a:r>
            <a:endParaRPr dirty="0"/>
          </a:p>
        </p:txBody>
      </p:sp>
      <p:grpSp>
        <p:nvGrpSpPr>
          <p:cNvPr id="698" name="组合 19"/>
          <p:cNvGrpSpPr/>
          <p:nvPr/>
        </p:nvGrpSpPr>
        <p:grpSpPr>
          <a:xfrm>
            <a:off x="464207" y="406426"/>
            <a:ext cx="444412" cy="379153"/>
            <a:chOff x="0" y="0"/>
            <a:chExt cx="444410" cy="379151"/>
          </a:xfrm>
        </p:grpSpPr>
        <p:sp>
          <p:nvSpPr>
            <p:cNvPr id="692" name="任意多边形 20"/>
            <p:cNvSpPr/>
            <p:nvPr/>
          </p:nvSpPr>
          <p:spPr>
            <a:xfrm rot="16200000">
              <a:off x="43197" y="-14472"/>
              <a:ext cx="358143" cy="409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任意多边形 21"/>
            <p:cNvSpPr/>
            <p:nvPr/>
          </p:nvSpPr>
          <p:spPr>
            <a:xfrm rot="16200000">
              <a:off x="-24788" y="31606"/>
              <a:ext cx="318846" cy="2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任意多边形 22"/>
            <p:cNvSpPr/>
            <p:nvPr/>
          </p:nvSpPr>
          <p:spPr>
            <a:xfrm rot="16200000">
              <a:off x="36994" y="151433"/>
              <a:ext cx="190724" cy="2647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任意多边形 23"/>
            <p:cNvSpPr/>
            <p:nvPr/>
          </p:nvSpPr>
          <p:spPr>
            <a:xfrm rot="16200000">
              <a:off x="196586" y="232816"/>
              <a:ext cx="55915" cy="236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任意多边形 24"/>
            <p:cNvSpPr/>
            <p:nvPr/>
          </p:nvSpPr>
          <p:spPr>
            <a:xfrm rot="16200000">
              <a:off x="171247" y="90281"/>
              <a:ext cx="363446" cy="182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任意多边形 25"/>
            <p:cNvSpPr/>
            <p:nvPr/>
          </p:nvSpPr>
          <p:spPr>
            <a:xfrm rot="16200000">
              <a:off x="153448" y="-62167"/>
              <a:ext cx="115405" cy="242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707" name="组合 26"/>
          <p:cNvGrpSpPr/>
          <p:nvPr/>
        </p:nvGrpSpPr>
        <p:grpSpPr>
          <a:xfrm>
            <a:off x="4510255" y="1713544"/>
            <a:ext cx="6545672" cy="400108"/>
            <a:chOff x="-1" y="0"/>
            <a:chExt cx="6545670" cy="400107"/>
          </a:xfrm>
        </p:grpSpPr>
        <p:grpSp>
          <p:nvGrpSpPr>
            <p:cNvPr id="705" name="组合 27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699" name="任意多边形 31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0" name="任意多边形 36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1" name="任意多边形 37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2" name="任意多边形 38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3" name="任意多边形 39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4" name="任意多边形 40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06" name="文本框 28"/>
            <p:cNvSpPr txBox="1"/>
            <p:nvPr/>
          </p:nvSpPr>
          <p:spPr>
            <a:xfrm>
              <a:off x="226001" y="0"/>
              <a:ext cx="6319668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lang="en-US" altLang="zh-CN" dirty="0"/>
                <a:t>01  </a:t>
              </a:r>
              <a:r>
                <a:rPr lang="en-US" altLang="zh-CN" dirty="0" err="1"/>
                <a:t>Easyx</a:t>
              </a:r>
              <a:r>
                <a:rPr lang="zh-CN" altLang="en-US" dirty="0"/>
                <a:t>实现基本的图形化界面</a:t>
              </a:r>
              <a:endParaRPr dirty="0"/>
            </a:p>
          </p:txBody>
        </p:sp>
      </p:grpSp>
      <p:grpSp>
        <p:nvGrpSpPr>
          <p:cNvPr id="716" name="组合 41"/>
          <p:cNvGrpSpPr/>
          <p:nvPr/>
        </p:nvGrpSpPr>
        <p:grpSpPr>
          <a:xfrm>
            <a:off x="2758224" y="3280867"/>
            <a:ext cx="3471290" cy="400108"/>
            <a:chOff x="-1" y="0"/>
            <a:chExt cx="3471289" cy="400107"/>
          </a:xfrm>
        </p:grpSpPr>
        <p:grpSp>
          <p:nvGrpSpPr>
            <p:cNvPr id="714" name="组合 42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708" name="任意多边形 44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9" name="任意多边形 45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0" name="任意多边形 46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1" name="任意多边形 47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2" name="任意多边形 48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3" name="任意多边形 49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15" name="文本框 43"/>
            <p:cNvSpPr txBox="1"/>
            <p:nvPr/>
          </p:nvSpPr>
          <p:spPr>
            <a:xfrm>
              <a:off x="226001" y="0"/>
              <a:ext cx="3245287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dirty="0"/>
                <a:t>02  </a:t>
              </a:r>
              <a:r>
                <a:rPr lang="zh-CN" altLang="en-US" dirty="0"/>
                <a:t>迷宫算法</a:t>
              </a:r>
              <a:endParaRPr dirty="0"/>
            </a:p>
          </p:txBody>
        </p:sp>
      </p:grpSp>
      <p:grpSp>
        <p:nvGrpSpPr>
          <p:cNvPr id="725" name="组合 50"/>
          <p:cNvGrpSpPr/>
          <p:nvPr/>
        </p:nvGrpSpPr>
        <p:grpSpPr>
          <a:xfrm>
            <a:off x="4511394" y="4753826"/>
            <a:ext cx="3471290" cy="400108"/>
            <a:chOff x="-1" y="0"/>
            <a:chExt cx="3471289" cy="400107"/>
          </a:xfrm>
        </p:grpSpPr>
        <p:grpSp>
          <p:nvGrpSpPr>
            <p:cNvPr id="723" name="组合 51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717" name="任意多边形 53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8" name="任意多边形 54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9" name="任意多边形 55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0" name="任意多边形 56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1" name="任意多边形 57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2" name="任意多边形 58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24" name="文本框 52"/>
            <p:cNvSpPr txBox="1"/>
            <p:nvPr/>
          </p:nvSpPr>
          <p:spPr>
            <a:xfrm>
              <a:off x="226001" y="0"/>
              <a:ext cx="3245287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dirty="0"/>
                <a:t>03</a:t>
              </a:r>
              <a:r>
                <a:rPr lang="en-US" dirty="0"/>
                <a:t> </a:t>
              </a:r>
              <a:r>
                <a:rPr lang="zh-CN" altLang="en-US" dirty="0"/>
                <a:t>简单的游戏设计过程</a:t>
              </a:r>
              <a:r>
                <a:rPr dirty="0"/>
                <a:t>  </a:t>
              </a:r>
            </a:p>
          </p:txBody>
        </p:sp>
      </p:grp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304" y="82045"/>
            <a:ext cx="947258" cy="94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92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 advTm="0">
        <p15:prstTrans prst="pageCurlDouble"/>
      </p:transition>
    </mc:Choice>
    <mc:Choice xmlns:p14="http://schemas.microsoft.com/office/powerpoint/2010/main" xmlns:a14="http://schemas.microsoft.com/office/drawing/2010/main" xmlns:m="http://schemas.openxmlformats.org/officeDocument/2006/math" xmlns="" Requires="p14">
      <p:transition spd="med" advClick="0" advTm="0" p14:dur="1000">
        <p14:prism dir="l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1" grpId="0" animBg="1" advAuto="0"/>
      <p:bldP spid="698" grpId="0" animBg="1" advAuto="0"/>
      <p:bldP spid="707" grpId="0" animBg="1" advAuto="0"/>
      <p:bldP spid="716" grpId="0" animBg="1" advAuto="0"/>
      <p:bldP spid="725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图片 95" descr="图片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454" y="850900"/>
            <a:ext cx="5359637" cy="4845111"/>
          </a:xfrm>
          <a:prstGeom prst="rect">
            <a:avLst/>
          </a:prstGeom>
          <a:ln w="12700">
            <a:miter lim="400000"/>
          </a:ln>
        </p:spPr>
      </p:pic>
      <p:sp>
        <p:nvSpPr>
          <p:cNvPr id="1126" name="PA_椭圆 4"/>
          <p:cNvSpPr/>
          <p:nvPr/>
        </p:nvSpPr>
        <p:spPr>
          <a:xfrm>
            <a:off x="466724" y="341849"/>
            <a:ext cx="36002" cy="3600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PA_椭圆 5"/>
          <p:cNvSpPr/>
          <p:nvPr/>
        </p:nvSpPr>
        <p:spPr>
          <a:xfrm>
            <a:off x="9797002" y="1157313"/>
            <a:ext cx="36487" cy="3648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8" name="PA_椭圆 6"/>
          <p:cNvSpPr/>
          <p:nvPr/>
        </p:nvSpPr>
        <p:spPr>
          <a:xfrm>
            <a:off x="10317215" y="3569827"/>
            <a:ext cx="36975" cy="3697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9" name="PA_椭圆 7"/>
          <p:cNvSpPr/>
          <p:nvPr/>
        </p:nvSpPr>
        <p:spPr>
          <a:xfrm>
            <a:off x="2972441" y="965841"/>
            <a:ext cx="37461" cy="3746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0" name="PA_椭圆 8"/>
          <p:cNvSpPr/>
          <p:nvPr/>
        </p:nvSpPr>
        <p:spPr>
          <a:xfrm>
            <a:off x="4023462" y="4073902"/>
            <a:ext cx="37947" cy="3794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1" name="PA_椭圆 9"/>
          <p:cNvSpPr/>
          <p:nvPr/>
        </p:nvSpPr>
        <p:spPr>
          <a:xfrm>
            <a:off x="6715376" y="4009916"/>
            <a:ext cx="38433" cy="3843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2" name="PA_椭圆 10"/>
          <p:cNvSpPr/>
          <p:nvPr/>
        </p:nvSpPr>
        <p:spPr>
          <a:xfrm>
            <a:off x="1954981" y="5091881"/>
            <a:ext cx="38921" cy="3892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3" name="PA_椭圆 12"/>
          <p:cNvSpPr/>
          <p:nvPr/>
        </p:nvSpPr>
        <p:spPr>
          <a:xfrm>
            <a:off x="4671807" y="6094207"/>
            <a:ext cx="39893" cy="3989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4" name="PA_椭圆 13"/>
          <p:cNvSpPr/>
          <p:nvPr/>
        </p:nvSpPr>
        <p:spPr>
          <a:xfrm>
            <a:off x="3909321" y="5382521"/>
            <a:ext cx="40379" cy="4037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5" name="PA_椭圆 14"/>
          <p:cNvSpPr/>
          <p:nvPr/>
        </p:nvSpPr>
        <p:spPr>
          <a:xfrm>
            <a:off x="8049035" y="1597434"/>
            <a:ext cx="40867" cy="4086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6" name="PA_椭圆 15"/>
          <p:cNvSpPr/>
          <p:nvPr/>
        </p:nvSpPr>
        <p:spPr>
          <a:xfrm>
            <a:off x="10096937" y="5902249"/>
            <a:ext cx="41353" cy="4135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7" name="PA_椭圆 16"/>
          <p:cNvSpPr/>
          <p:nvPr/>
        </p:nvSpPr>
        <p:spPr>
          <a:xfrm>
            <a:off x="8581462" y="4809561"/>
            <a:ext cx="41839" cy="4183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8" name="PA_椭圆 17"/>
          <p:cNvSpPr/>
          <p:nvPr/>
        </p:nvSpPr>
        <p:spPr>
          <a:xfrm>
            <a:off x="7514176" y="2434176"/>
            <a:ext cx="42325" cy="4232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9" name="PA_椭圆 18"/>
          <p:cNvSpPr/>
          <p:nvPr/>
        </p:nvSpPr>
        <p:spPr>
          <a:xfrm>
            <a:off x="10209776" y="1392289"/>
            <a:ext cx="42813" cy="4281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0" name="PA_椭圆 19"/>
          <p:cNvSpPr/>
          <p:nvPr/>
        </p:nvSpPr>
        <p:spPr>
          <a:xfrm>
            <a:off x="8986402" y="3296803"/>
            <a:ext cx="43299" cy="4329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1" name="PA_椭圆 20"/>
          <p:cNvSpPr/>
          <p:nvPr/>
        </p:nvSpPr>
        <p:spPr>
          <a:xfrm>
            <a:off x="6128415" y="5569615"/>
            <a:ext cx="43785" cy="4378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2" name="PA_椭圆 21"/>
          <p:cNvSpPr/>
          <p:nvPr/>
        </p:nvSpPr>
        <p:spPr>
          <a:xfrm>
            <a:off x="4553129" y="2190930"/>
            <a:ext cx="44271" cy="4427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3" name="PA_椭圆 23"/>
          <p:cNvSpPr/>
          <p:nvPr/>
        </p:nvSpPr>
        <p:spPr>
          <a:xfrm>
            <a:off x="9111457" y="5149057"/>
            <a:ext cx="45245" cy="4524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4" name="PA_椭圆 24"/>
          <p:cNvSpPr/>
          <p:nvPr/>
        </p:nvSpPr>
        <p:spPr>
          <a:xfrm>
            <a:off x="6596370" y="1884670"/>
            <a:ext cx="45731" cy="4573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5" name="PA_椭圆 25"/>
          <p:cNvSpPr/>
          <p:nvPr/>
        </p:nvSpPr>
        <p:spPr>
          <a:xfrm>
            <a:off x="4614683" y="2315984"/>
            <a:ext cx="46217" cy="4621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6" name="PA_椭圆 26"/>
          <p:cNvSpPr/>
          <p:nvPr/>
        </p:nvSpPr>
        <p:spPr>
          <a:xfrm>
            <a:off x="1023279" y="4263730"/>
            <a:ext cx="46705" cy="4670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7" name="PA_椭圆 27"/>
          <p:cNvSpPr/>
          <p:nvPr/>
        </p:nvSpPr>
        <p:spPr>
          <a:xfrm>
            <a:off x="9583098" y="1540311"/>
            <a:ext cx="47191" cy="4719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8" name="PA_椭圆 29"/>
          <p:cNvSpPr/>
          <p:nvPr/>
        </p:nvSpPr>
        <p:spPr>
          <a:xfrm>
            <a:off x="2428338" y="5577937"/>
            <a:ext cx="48163" cy="4816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49" name="PA_椭圆 30"/>
          <p:cNvSpPr/>
          <p:nvPr/>
        </p:nvSpPr>
        <p:spPr>
          <a:xfrm>
            <a:off x="4612251" y="878451"/>
            <a:ext cx="48651" cy="4865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0" name="PA_椭圆 31"/>
          <p:cNvSpPr/>
          <p:nvPr/>
        </p:nvSpPr>
        <p:spPr>
          <a:xfrm>
            <a:off x="6084965" y="5564265"/>
            <a:ext cx="49137" cy="4913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1" name="PA_椭圆 32"/>
          <p:cNvSpPr/>
          <p:nvPr/>
        </p:nvSpPr>
        <p:spPr>
          <a:xfrm>
            <a:off x="7913278" y="5792377"/>
            <a:ext cx="49623" cy="4962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2" name="PA_椭圆 33"/>
          <p:cNvSpPr/>
          <p:nvPr/>
        </p:nvSpPr>
        <p:spPr>
          <a:xfrm>
            <a:off x="5029891" y="1143692"/>
            <a:ext cx="50109" cy="5010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PA_椭圆 34"/>
          <p:cNvSpPr/>
          <p:nvPr/>
        </p:nvSpPr>
        <p:spPr>
          <a:xfrm>
            <a:off x="10595692" y="5550105"/>
            <a:ext cx="50597" cy="5059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4" name="PA_椭圆 35"/>
          <p:cNvSpPr/>
          <p:nvPr/>
        </p:nvSpPr>
        <p:spPr>
          <a:xfrm>
            <a:off x="3200119" y="1104619"/>
            <a:ext cx="51083" cy="5108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5" name="PA_椭圆 36"/>
          <p:cNvSpPr/>
          <p:nvPr/>
        </p:nvSpPr>
        <p:spPr>
          <a:xfrm>
            <a:off x="9400919" y="685032"/>
            <a:ext cx="51569" cy="5156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6" name="PA_椭圆 37"/>
          <p:cNvSpPr/>
          <p:nvPr/>
        </p:nvSpPr>
        <p:spPr>
          <a:xfrm>
            <a:off x="951246" y="1941846"/>
            <a:ext cx="52055" cy="5205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7" name="PA_椭圆 38"/>
          <p:cNvSpPr/>
          <p:nvPr/>
        </p:nvSpPr>
        <p:spPr>
          <a:xfrm>
            <a:off x="5256059" y="1166659"/>
            <a:ext cx="52541" cy="5254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8" name="PA_椭圆 41"/>
          <p:cNvSpPr/>
          <p:nvPr/>
        </p:nvSpPr>
        <p:spPr>
          <a:xfrm>
            <a:off x="3730599" y="2854300"/>
            <a:ext cx="54001" cy="5400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9" name="PA_椭圆 42"/>
          <p:cNvSpPr/>
          <p:nvPr/>
        </p:nvSpPr>
        <p:spPr>
          <a:xfrm>
            <a:off x="9918702" y="3501514"/>
            <a:ext cx="54487" cy="5448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0" name="PA_椭圆 43"/>
          <p:cNvSpPr/>
          <p:nvPr/>
        </p:nvSpPr>
        <p:spPr>
          <a:xfrm>
            <a:off x="10070614" y="757826"/>
            <a:ext cx="54975" cy="5497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1" name="PA_椭圆 44"/>
          <p:cNvSpPr/>
          <p:nvPr/>
        </p:nvSpPr>
        <p:spPr>
          <a:xfrm>
            <a:off x="10857528" y="2903640"/>
            <a:ext cx="55461" cy="5546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2" name="PA_椭圆 45"/>
          <p:cNvSpPr/>
          <p:nvPr/>
        </p:nvSpPr>
        <p:spPr>
          <a:xfrm>
            <a:off x="4043562" y="4170202"/>
            <a:ext cx="55947" cy="5594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3" name="PA_椭圆 46"/>
          <p:cNvSpPr/>
          <p:nvPr/>
        </p:nvSpPr>
        <p:spPr>
          <a:xfrm>
            <a:off x="11567755" y="5734768"/>
            <a:ext cx="56433" cy="5643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4" name="PA_椭圆 47"/>
          <p:cNvSpPr/>
          <p:nvPr/>
        </p:nvSpPr>
        <p:spPr>
          <a:xfrm>
            <a:off x="1797280" y="2800580"/>
            <a:ext cx="56921" cy="5692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5" name="PA_椭圆 48"/>
          <p:cNvSpPr/>
          <p:nvPr/>
        </p:nvSpPr>
        <p:spPr>
          <a:xfrm>
            <a:off x="4565394" y="3282694"/>
            <a:ext cx="57407" cy="5740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6" name="PA_椭圆 49"/>
          <p:cNvSpPr/>
          <p:nvPr/>
        </p:nvSpPr>
        <p:spPr>
          <a:xfrm>
            <a:off x="7587508" y="1783607"/>
            <a:ext cx="57893" cy="5789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7" name="PA_椭圆 50"/>
          <p:cNvSpPr/>
          <p:nvPr/>
        </p:nvSpPr>
        <p:spPr>
          <a:xfrm>
            <a:off x="4700665" y="5149057"/>
            <a:ext cx="58379" cy="5837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8" name="PA_椭圆 51"/>
          <p:cNvSpPr/>
          <p:nvPr/>
        </p:nvSpPr>
        <p:spPr>
          <a:xfrm>
            <a:off x="10473122" y="4436934"/>
            <a:ext cx="58867" cy="5886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69" name="PA_椭圆 52"/>
          <p:cNvSpPr/>
          <p:nvPr/>
        </p:nvSpPr>
        <p:spPr>
          <a:xfrm>
            <a:off x="664549" y="1731348"/>
            <a:ext cx="59353" cy="5935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0" name="PA_椭圆 53"/>
          <p:cNvSpPr/>
          <p:nvPr/>
        </p:nvSpPr>
        <p:spPr>
          <a:xfrm>
            <a:off x="6429862" y="321162"/>
            <a:ext cx="59839" cy="5983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1" name="PA_椭圆 55"/>
          <p:cNvSpPr/>
          <p:nvPr/>
        </p:nvSpPr>
        <p:spPr>
          <a:xfrm>
            <a:off x="9057788" y="5717688"/>
            <a:ext cx="60813" cy="6081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2" name="PA_椭圆 56"/>
          <p:cNvSpPr/>
          <p:nvPr/>
        </p:nvSpPr>
        <p:spPr>
          <a:xfrm>
            <a:off x="8638202" y="4129702"/>
            <a:ext cx="61297" cy="6129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3" name="PA_椭圆 57"/>
          <p:cNvSpPr/>
          <p:nvPr/>
        </p:nvSpPr>
        <p:spPr>
          <a:xfrm>
            <a:off x="8167816" y="5526216"/>
            <a:ext cx="61785" cy="6178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4" name="PA_椭圆 58"/>
          <p:cNvSpPr/>
          <p:nvPr/>
        </p:nvSpPr>
        <p:spPr>
          <a:xfrm>
            <a:off x="9504518" y="788630"/>
            <a:ext cx="62271" cy="6227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5" name="PA_椭圆 59"/>
          <p:cNvSpPr/>
          <p:nvPr/>
        </p:nvSpPr>
        <p:spPr>
          <a:xfrm>
            <a:off x="859894" y="984570"/>
            <a:ext cx="62757" cy="6275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6" name="PA_椭圆 60"/>
          <p:cNvSpPr/>
          <p:nvPr/>
        </p:nvSpPr>
        <p:spPr>
          <a:xfrm>
            <a:off x="965456" y="2298956"/>
            <a:ext cx="63245" cy="6324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7" name="PA_椭圆 61"/>
          <p:cNvSpPr/>
          <p:nvPr/>
        </p:nvSpPr>
        <p:spPr>
          <a:xfrm>
            <a:off x="2831869" y="3174769"/>
            <a:ext cx="63731" cy="6373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8" name="PA_椭圆 63"/>
          <p:cNvSpPr/>
          <p:nvPr/>
        </p:nvSpPr>
        <p:spPr>
          <a:xfrm>
            <a:off x="1929196" y="5726496"/>
            <a:ext cx="64703" cy="6470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9" name="PA_椭圆 64"/>
          <p:cNvSpPr/>
          <p:nvPr/>
        </p:nvSpPr>
        <p:spPr>
          <a:xfrm>
            <a:off x="10936699" y="4138510"/>
            <a:ext cx="65191" cy="65191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0" name="PA_椭圆 65"/>
          <p:cNvSpPr/>
          <p:nvPr/>
        </p:nvSpPr>
        <p:spPr>
          <a:xfrm>
            <a:off x="10580612" y="5941424"/>
            <a:ext cx="65677" cy="6567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1" name="PA_椭圆 66"/>
          <p:cNvSpPr/>
          <p:nvPr/>
        </p:nvSpPr>
        <p:spPr>
          <a:xfrm>
            <a:off x="6042538" y="2130937"/>
            <a:ext cx="66163" cy="6616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2" name="PA_椭圆 69"/>
          <p:cNvSpPr/>
          <p:nvPr/>
        </p:nvSpPr>
        <p:spPr>
          <a:xfrm>
            <a:off x="4560184" y="4580625"/>
            <a:ext cx="67623" cy="6762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3" name="PA_椭圆 70"/>
          <p:cNvSpPr/>
          <p:nvPr/>
        </p:nvSpPr>
        <p:spPr>
          <a:xfrm>
            <a:off x="11530679" y="5456392"/>
            <a:ext cx="68109" cy="6810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4" name="PA_椭圆 71"/>
          <p:cNvSpPr/>
          <p:nvPr/>
        </p:nvSpPr>
        <p:spPr>
          <a:xfrm>
            <a:off x="437424" y="4507200"/>
            <a:ext cx="282095" cy="28209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5" name="PA_椭圆 72"/>
          <p:cNvSpPr/>
          <p:nvPr/>
        </p:nvSpPr>
        <p:spPr>
          <a:xfrm>
            <a:off x="7690618" y="2813818"/>
            <a:ext cx="69083" cy="6908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6" name="PA_椭圆 73"/>
          <p:cNvSpPr/>
          <p:nvPr/>
        </p:nvSpPr>
        <p:spPr>
          <a:xfrm>
            <a:off x="9929020" y="2470431"/>
            <a:ext cx="69569" cy="6956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7" name="PA_椭圆 74"/>
          <p:cNvSpPr/>
          <p:nvPr/>
        </p:nvSpPr>
        <p:spPr>
          <a:xfrm>
            <a:off x="2787445" y="1860345"/>
            <a:ext cx="70055" cy="7005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8" name="PA_椭圆 75"/>
          <p:cNvSpPr/>
          <p:nvPr/>
        </p:nvSpPr>
        <p:spPr>
          <a:xfrm>
            <a:off x="7181159" y="1999558"/>
            <a:ext cx="70543" cy="7054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9" name="PA_椭圆 76"/>
          <p:cNvSpPr/>
          <p:nvPr/>
        </p:nvSpPr>
        <p:spPr>
          <a:xfrm>
            <a:off x="5412173" y="5479077"/>
            <a:ext cx="71029" cy="7102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0" name="PA_椭圆 77"/>
          <p:cNvSpPr/>
          <p:nvPr/>
        </p:nvSpPr>
        <p:spPr>
          <a:xfrm>
            <a:off x="2697085" y="817485"/>
            <a:ext cx="71515" cy="7151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1" name="PA_椭圆 78"/>
          <p:cNvSpPr/>
          <p:nvPr/>
        </p:nvSpPr>
        <p:spPr>
          <a:xfrm>
            <a:off x="11621188" y="6343649"/>
            <a:ext cx="72001" cy="72002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2" name="PA_椭圆 79"/>
          <p:cNvSpPr/>
          <p:nvPr/>
        </p:nvSpPr>
        <p:spPr>
          <a:xfrm>
            <a:off x="1795440" y="1967874"/>
            <a:ext cx="133759" cy="13375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3" name="PA_椭圆 80"/>
          <p:cNvSpPr/>
          <p:nvPr/>
        </p:nvSpPr>
        <p:spPr>
          <a:xfrm>
            <a:off x="1954981" y="3601342"/>
            <a:ext cx="213969" cy="21396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4" name="PA_椭圆 81"/>
          <p:cNvSpPr/>
          <p:nvPr/>
        </p:nvSpPr>
        <p:spPr>
          <a:xfrm flipH="1">
            <a:off x="2845278" y="5137413"/>
            <a:ext cx="136263" cy="13626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5" name="PA_椭圆 82"/>
          <p:cNvSpPr/>
          <p:nvPr/>
        </p:nvSpPr>
        <p:spPr>
          <a:xfrm>
            <a:off x="8229599" y="637421"/>
            <a:ext cx="180978" cy="18097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6" name="PA_椭圆 83"/>
          <p:cNvSpPr/>
          <p:nvPr/>
        </p:nvSpPr>
        <p:spPr>
          <a:xfrm>
            <a:off x="11369898" y="1192929"/>
            <a:ext cx="160783" cy="160783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7" name="PA_椭圆 84"/>
          <p:cNvSpPr/>
          <p:nvPr/>
        </p:nvSpPr>
        <p:spPr>
          <a:xfrm>
            <a:off x="11219492" y="5778501"/>
            <a:ext cx="162925" cy="16292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8" name="PA_椭圆 85"/>
          <p:cNvSpPr/>
          <p:nvPr/>
        </p:nvSpPr>
        <p:spPr>
          <a:xfrm>
            <a:off x="10118301" y="4869515"/>
            <a:ext cx="170575" cy="17057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9" name="PA_椭圆 86"/>
          <p:cNvSpPr/>
          <p:nvPr/>
        </p:nvSpPr>
        <p:spPr>
          <a:xfrm>
            <a:off x="9787141" y="5505713"/>
            <a:ext cx="133177" cy="13317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0" name="PA_椭圆 87"/>
          <p:cNvSpPr/>
          <p:nvPr/>
        </p:nvSpPr>
        <p:spPr>
          <a:xfrm>
            <a:off x="466724" y="1166659"/>
            <a:ext cx="133760" cy="13375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1" name="PA_椭圆 88"/>
          <p:cNvSpPr/>
          <p:nvPr/>
        </p:nvSpPr>
        <p:spPr>
          <a:xfrm>
            <a:off x="3908375" y="1108677"/>
            <a:ext cx="133759" cy="133759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2" name="PA_椭圆 89"/>
          <p:cNvSpPr/>
          <p:nvPr/>
        </p:nvSpPr>
        <p:spPr>
          <a:xfrm>
            <a:off x="10899100" y="2245791"/>
            <a:ext cx="140385" cy="14038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3" name="PA_椭圆 90"/>
          <p:cNvSpPr/>
          <p:nvPr/>
        </p:nvSpPr>
        <p:spPr>
          <a:xfrm>
            <a:off x="9063886" y="1818145"/>
            <a:ext cx="140385" cy="140385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4" name="PA_椭圆 91"/>
          <p:cNvSpPr/>
          <p:nvPr/>
        </p:nvSpPr>
        <p:spPr>
          <a:xfrm>
            <a:off x="6459189" y="6253812"/>
            <a:ext cx="133177" cy="133177"/>
          </a:xfrm>
          <a:prstGeom prst="ellipse">
            <a:avLst/>
          </a:prstGeom>
          <a:solidFill>
            <a:srgbClr val="33333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06" name="文本框 93"/>
          <p:cNvSpPr txBox="1"/>
          <p:nvPr/>
        </p:nvSpPr>
        <p:spPr>
          <a:xfrm>
            <a:off x="3380756" y="2287814"/>
            <a:ext cx="5389727" cy="171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sz="4000">
                <a:solidFill>
                  <a:srgbClr val="262626"/>
                </a:solidFill>
                <a:latin typeface="方正正纤黑简体"/>
                <a:ea typeface="方正正纤黑简体"/>
                <a:cs typeface="方正正纤黑简体"/>
                <a:sym typeface="方正正纤黑简体"/>
              </a:defRPr>
            </a:pPr>
            <a:r>
              <a:t>Thanks </a:t>
            </a:r>
          </a:p>
          <a:p>
            <a:pPr algn="ctr">
              <a:lnSpc>
                <a:spcPct val="150000"/>
              </a:lnSpc>
              <a:defRPr sz="4000">
                <a:solidFill>
                  <a:srgbClr val="262626"/>
                </a:solidFill>
                <a:latin typeface="方正正纤黑简体"/>
                <a:ea typeface="方正正纤黑简体"/>
                <a:cs typeface="方正正纤黑简体"/>
                <a:sym typeface="方正正纤黑简体"/>
              </a:defRPr>
            </a:pPr>
            <a:r>
              <a:t>敬请指正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5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58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39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37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27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29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17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637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30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44"/>
                            </p:stCondLst>
                            <p:childTnLst>
                              <p:par>
                                <p:cTn id="29" presetID="9" presetClass="entr" fill="hold" grpId="7" nodeType="afterEffect">
                                  <p:stCondLst>
                                    <p:cond delay="8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32"/>
                            </p:stCondLst>
                            <p:childTnLst>
                              <p:par>
                                <p:cTn id="33" presetID="9" presetClass="entr" fill="hold" grpId="8" nodeType="afterEffect">
                                  <p:stCondLst>
                                    <p:cond delay="34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79"/>
                            </p:stCondLst>
                            <p:childTnLst>
                              <p:par>
                                <p:cTn id="37" presetID="9" presetClass="entr" fill="hold" grpId="9" nodeType="afterEffect">
                                  <p:stCondLst>
                                    <p:cond delay="34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719"/>
                            </p:stCondLst>
                            <p:childTnLst>
                              <p:par>
                                <p:cTn id="41" presetID="9" presetClass="entr" fill="hold" grpId="10" nodeType="afterEffect">
                                  <p:stCondLst>
                                    <p:cond delay="23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458"/>
                            </p:stCondLst>
                            <p:childTnLst>
                              <p:par>
                                <p:cTn id="45" presetID="9" presetClass="entr" fill="hold" grpId="11" nodeType="afterEffect">
                                  <p:stCondLst>
                                    <p:cond delay="15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116"/>
                            </p:stCondLst>
                            <p:childTnLst>
                              <p:par>
                                <p:cTn id="49" presetID="9" presetClass="entr" fill="hold" grpId="12" nodeType="afterEffect">
                                  <p:stCondLst>
                                    <p:cond delay="22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844"/>
                            </p:stCondLst>
                            <p:childTnLst>
                              <p:par>
                                <p:cTn id="53" presetID="9" presetClass="entr" fill="hold" grpId="13" nodeType="afterEffect">
                                  <p:stCondLst>
                                    <p:cond delay="35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697"/>
                            </p:stCondLst>
                            <p:childTnLst>
                              <p:par>
                                <p:cTn id="57" presetID="9" presetClass="entr" fill="hold" grpId="14" nodeType="afterEffect">
                                  <p:stCondLst>
                                    <p:cond delay="1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216"/>
                            </p:stCondLst>
                            <p:childTnLst>
                              <p:par>
                                <p:cTn id="61" presetID="9" presetClass="entr" fill="hold" grpId="15" nodeType="afterEffect">
                                  <p:stCondLst>
                                    <p:cond delay="35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074"/>
                            </p:stCondLst>
                            <p:childTnLst>
                              <p:par>
                                <p:cTn id="65" presetID="9" presetClass="entr" fill="hold" grpId="16" nodeType="afterEffect">
                                  <p:stCondLst>
                                    <p:cond delay="26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839"/>
                            </p:stCondLst>
                            <p:childTnLst>
                              <p:par>
                                <p:cTn id="69" presetID="9" presetClass="entr" fill="hold" grpId="17" nodeType="afterEffect">
                                  <p:stCondLst>
                                    <p:cond delay="15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2494"/>
                            </p:stCondLst>
                            <p:childTnLst>
                              <p:par>
                                <p:cTn id="73" presetID="9" presetClass="entr" fill="hold" grpId="18" nodeType="afterEffect">
                                  <p:stCondLst>
                                    <p:cond delay="17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168"/>
                            </p:stCondLst>
                            <p:childTnLst>
                              <p:par>
                                <p:cTn id="77" presetID="9" presetClass="entr" fill="hold" grpId="19" nodeType="afterEffect">
                                  <p:stCondLst>
                                    <p:cond delay="13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3802"/>
                            </p:stCondLst>
                            <p:childTnLst>
                              <p:par>
                                <p:cTn id="81" presetID="9" presetClass="entr" fill="hold" grpId="20" nodeType="afterEffect">
                                  <p:stCondLst>
                                    <p:cond delay="131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4433"/>
                            </p:stCondLst>
                            <p:childTnLst>
                              <p:par>
                                <p:cTn id="85" presetID="9" presetClass="entr" fill="hold" grpId="21" nodeType="afterEffect">
                                  <p:stCondLst>
                                    <p:cond delay="14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75"/>
                            </p:stCondLst>
                            <p:childTnLst>
                              <p:par>
                                <p:cTn id="89" presetID="9" presetClass="entr" fill="hold" grpId="22" nodeType="afterEffect">
                                  <p:stCondLst>
                                    <p:cond delay="7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652"/>
                            </p:stCondLst>
                            <p:childTnLst>
                              <p:par>
                                <p:cTn id="93" presetID="9" presetClass="entr" fill="hold" grpId="23" nodeType="afterEffect">
                                  <p:stCondLst>
                                    <p:cond delay="26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412"/>
                            </p:stCondLst>
                            <p:childTnLst>
                              <p:par>
                                <p:cTn id="97" presetID="9" presetClass="entr" fill="hold" grpId="24" nodeType="afterEffect">
                                  <p:stCondLst>
                                    <p:cond delay="16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7074"/>
                            </p:stCondLst>
                            <p:childTnLst>
                              <p:par>
                                <p:cTn id="101" presetID="9" presetClass="entr" fill="hold" grpId="25" nodeType="afterEffect">
                                  <p:stCondLst>
                                    <p:cond delay="22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7800"/>
                            </p:stCondLst>
                            <p:childTnLst>
                              <p:par>
                                <p:cTn id="105" presetID="9" presetClass="entr" fill="hold" grpId="26" nodeType="afterEffect">
                                  <p:stCondLst>
                                    <p:cond delay="20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8502"/>
                            </p:stCondLst>
                            <p:childTnLst>
                              <p:par>
                                <p:cTn id="109" presetID="9" presetClass="entr" fill="hold" grpId="27" nodeType="afterEffect">
                                  <p:stCondLst>
                                    <p:cond delay="34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9345"/>
                            </p:stCondLst>
                            <p:childTnLst>
                              <p:par>
                                <p:cTn id="113" presetID="9" presetClass="entr" fill="hold" grpId="28" nodeType="afterEffect">
                                  <p:stCondLst>
                                    <p:cond delay="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9853"/>
                            </p:stCondLst>
                            <p:childTnLst>
                              <p:par>
                                <p:cTn id="117" presetID="9" presetClass="entr" fill="hold" grpId="29" nodeType="afterEffect">
                                  <p:stCondLst>
                                    <p:cond delay="11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0463"/>
                            </p:stCondLst>
                            <p:childTnLst>
                              <p:par>
                                <p:cTn id="121" presetID="9" presetClass="entr" fill="hold" grpId="30" nodeType="afterEffect">
                                  <p:stCondLst>
                                    <p:cond delay="12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1090"/>
                            </p:stCondLst>
                            <p:childTnLst>
                              <p:par>
                                <p:cTn id="125" presetID="9" presetClass="entr" fill="hold" grpId="31" nodeType="afterEffect">
                                  <p:stCondLst>
                                    <p:cond delay="29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1887"/>
                            </p:stCondLst>
                            <p:childTnLst>
                              <p:par>
                                <p:cTn id="129" presetID="9" presetClass="entr" fill="hold" grpId="32" nodeType="afterEffect">
                                  <p:stCondLst>
                                    <p:cond delay="38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2767"/>
                            </p:stCondLst>
                            <p:childTnLst>
                              <p:par>
                                <p:cTn id="133" presetID="9" presetClass="entr" fill="hold" grpId="33" nodeType="afterEffect">
                                  <p:stCondLst>
                                    <p:cond delay="36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3633"/>
                            </p:stCondLst>
                            <p:childTnLst>
                              <p:par>
                                <p:cTn id="137" presetID="9" presetClass="entr" fill="hold" grpId="34" nodeType="afterEffect">
                                  <p:stCondLst>
                                    <p:cond delay="35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8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4490"/>
                            </p:stCondLst>
                            <p:childTnLst>
                              <p:par>
                                <p:cTn id="141" presetID="9" presetClass="entr" fill="hold" grpId="35" nodeType="afterEffect">
                                  <p:stCondLst>
                                    <p:cond delay="24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2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5239"/>
                            </p:stCondLst>
                            <p:childTnLst>
                              <p:par>
                                <p:cTn id="145" presetID="9" presetClass="entr" fill="hold" grpId="36" nodeType="afterEffect">
                                  <p:stCondLst>
                                    <p:cond delay="26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6" fill="hold"/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7" dur="50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6002"/>
                            </p:stCondLst>
                            <p:childTnLst>
                              <p:par>
                                <p:cTn id="149" presetID="9" presetClass="entr" fill="hold" grpId="37" nodeType="afterEffect">
                                  <p:stCondLst>
                                    <p:cond delay="11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6614"/>
                            </p:stCondLst>
                            <p:childTnLst>
                              <p:par>
                                <p:cTn id="153" presetID="9" presetClass="entr" fill="hold" grpId="38" nodeType="afterEffect">
                                  <p:stCondLst>
                                    <p:cond delay="30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4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5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7421"/>
                            </p:stCondLst>
                            <p:childTnLst>
                              <p:par>
                                <p:cTn id="157" presetID="9" presetClass="entr" fill="hold" grpId="39" nodeType="afterEffect">
                                  <p:stCondLst>
                                    <p:cond delay="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8" fill="hold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9" dur="500"/>
                                        <p:tgtEl>
                                          <p:spTgt spid="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7941"/>
                            </p:stCondLst>
                            <p:childTnLst>
                              <p:par>
                                <p:cTn id="161" presetID="9" presetClass="entr" fill="hold" grpId="40" nodeType="afterEffect">
                                  <p:stCondLst>
                                    <p:cond delay="6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8509"/>
                            </p:stCondLst>
                            <p:childTnLst>
                              <p:par>
                                <p:cTn id="165" presetID="9" presetClass="entr" fill="hold" grpId="41" nodeType="afterEffect">
                                  <p:stCondLst>
                                    <p:cond delay="7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6" fill="hold"/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7" dur="5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9086"/>
                            </p:stCondLst>
                            <p:childTnLst>
                              <p:par>
                                <p:cTn id="169" presetID="9" presetClass="entr" fill="hold" grpId="42" nodeType="afterEffect">
                                  <p:stCondLst>
                                    <p:cond delay="5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1" dur="500"/>
                                        <p:tgtEl>
                                          <p:spTgt spid="1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9643"/>
                            </p:stCondLst>
                            <p:childTnLst>
                              <p:par>
                                <p:cTn id="173" presetID="9" presetClass="entr" fill="hold" grpId="43" nodeType="afterEffect">
                                  <p:stCondLst>
                                    <p:cond delay="24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5" dur="500"/>
                                        <p:tgtEl>
                                          <p:spTgt spid="1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30392"/>
                            </p:stCondLst>
                            <p:childTnLst>
                              <p:par>
                                <p:cTn id="177" presetID="9" presetClass="entr" fill="hold" grpId="44" nodeType="afterEffect">
                                  <p:stCondLst>
                                    <p:cond delay="20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8" fill="hold"/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9" dur="500"/>
                                        <p:tgtEl>
                                          <p:spTgt spid="1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31094"/>
                            </p:stCondLst>
                            <p:childTnLst>
                              <p:par>
                                <p:cTn id="181" presetID="9" presetClass="entr" fill="hold" grpId="45" nodeType="afterEffect">
                                  <p:stCondLst>
                                    <p:cond delay="21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2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3" dur="500"/>
                                        <p:tgtEl>
                                          <p:spTgt spid="1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1812"/>
                            </p:stCondLst>
                            <p:childTnLst>
                              <p:par>
                                <p:cTn id="185" presetID="9" presetClass="entr" fill="hold" grpId="46" nodeType="afterEffect">
                                  <p:stCondLst>
                                    <p:cond delay="16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7" dur="500"/>
                                        <p:tgtEl>
                                          <p:spTgt spid="1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32481"/>
                            </p:stCondLst>
                            <p:childTnLst>
                              <p:par>
                                <p:cTn id="189" presetID="9" presetClass="entr" fill="hold" grpId="47" nodeType="afterEffect">
                                  <p:stCondLst>
                                    <p:cond delay="11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1" dur="500"/>
                                        <p:tgtEl>
                                          <p:spTgt spid="1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33100"/>
                            </p:stCondLst>
                            <p:childTnLst>
                              <p:par>
                                <p:cTn id="193" presetID="9" presetClass="entr" fill="hold" grpId="48" nodeType="afterEffect">
                                  <p:stCondLst>
                                    <p:cond delay="23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4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5" dur="500"/>
                                        <p:tgtEl>
                                          <p:spTgt spid="1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33833"/>
                            </p:stCondLst>
                            <p:childTnLst>
                              <p:par>
                                <p:cTn id="197" presetID="9" presetClass="entr" fill="hold" grpId="49" nodeType="afterEffect">
                                  <p:stCondLst>
                                    <p:cond delay="30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8" fill="hold"/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9" dur="5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34640"/>
                            </p:stCondLst>
                            <p:childTnLst>
                              <p:par>
                                <p:cTn id="201" presetID="9" presetClass="entr" fill="hold" grpId="50" nodeType="afterEffect">
                                  <p:stCondLst>
                                    <p:cond delay="35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2" fill="hold"/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3" dur="5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35496"/>
                            </p:stCondLst>
                            <p:childTnLst>
                              <p:par>
                                <p:cTn id="205" presetID="9" presetClass="entr" fill="hold" grpId="51" nodeType="afterEffect">
                                  <p:stCondLst>
                                    <p:cond delay="15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6" fill="hold"/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7" dur="500"/>
                                        <p:tgtEl>
                                          <p:spTgt spid="1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6154"/>
                            </p:stCondLst>
                            <p:childTnLst>
                              <p:par>
                                <p:cTn id="209" presetID="9" presetClass="entr" fill="hold" grpId="52" nodeType="afterEffect">
                                  <p:stCondLst>
                                    <p:cond delay="34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1" dur="5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36998"/>
                            </p:stCondLst>
                            <p:childTnLst>
                              <p:par>
                                <p:cTn id="213" presetID="9" presetClass="entr" fill="hold" grpId="53" nodeType="afterEffect">
                                  <p:stCondLst>
                                    <p:cond delay="33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4" fill="hold"/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5" dur="500"/>
                                        <p:tgtEl>
                                          <p:spTgt spid="1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37837"/>
                            </p:stCondLst>
                            <p:childTnLst>
                              <p:par>
                                <p:cTn id="217" presetID="9" presetClass="entr" fill="hold" grpId="54" nodeType="afterEffect">
                                  <p:stCondLst>
                                    <p:cond delay="21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8" fill="hold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9" dur="5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8550"/>
                            </p:stCondLst>
                            <p:childTnLst>
                              <p:par>
                                <p:cTn id="221" presetID="9" presetClass="entr" fill="hold" grpId="55" nodeType="afterEffect">
                                  <p:stCondLst>
                                    <p:cond delay="33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2" fill="hold"/>
                                        <p:tgtEl>
                                          <p:spTgt spid="1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3" dur="500"/>
                                        <p:tgtEl>
                                          <p:spTgt spid="1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39382"/>
                            </p:stCondLst>
                            <p:childTnLst>
                              <p:par>
                                <p:cTn id="225" presetID="9" presetClass="entr" fill="hold" grpId="56" nodeType="afterEffect">
                                  <p:stCondLst>
                                    <p:cond delay="34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6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7" dur="500"/>
                                        <p:tgtEl>
                                          <p:spTgt spid="1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40222"/>
                            </p:stCondLst>
                            <p:childTnLst>
                              <p:par>
                                <p:cTn id="229" presetID="9" presetClass="entr" fill="hold" grpId="57" nodeType="afterEffect">
                                  <p:stCondLst>
                                    <p:cond delay="39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1" dur="50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41117"/>
                            </p:stCondLst>
                            <p:childTnLst>
                              <p:par>
                                <p:cTn id="233" presetID="9" presetClass="entr" fill="hold" grpId="58" nodeType="afterEffect">
                                  <p:stCondLst>
                                    <p:cond delay="6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4" fill="hold"/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5" dur="50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41677"/>
                            </p:stCondLst>
                            <p:childTnLst>
                              <p:par>
                                <p:cTn id="237" presetID="9" presetClass="entr" fill="hold" grpId="59" nodeType="afterEffect">
                                  <p:stCondLst>
                                    <p:cond delay="34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8" fill="hold"/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9" dur="5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42526"/>
                            </p:stCondLst>
                            <p:childTnLst>
                              <p:par>
                                <p:cTn id="241" presetID="9" presetClass="entr" fill="hold" grpId="60" nodeType="afterEffect">
                                  <p:stCondLst>
                                    <p:cond delay="12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2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3" dur="5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3146"/>
                            </p:stCondLst>
                            <p:childTnLst>
                              <p:par>
                                <p:cTn id="245" presetID="9" presetClass="entr" fill="hold" grpId="61" nodeType="afterEffect">
                                  <p:stCondLst>
                                    <p:cond delay="36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6" fill="hold"/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7" dur="50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44006"/>
                            </p:stCondLst>
                            <p:childTnLst>
                              <p:par>
                                <p:cTn id="249" presetID="9" presetClass="entr" fill="hold" grpId="62" nodeType="afterEffect">
                                  <p:stCondLst>
                                    <p:cond delay="4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0" fill="hold"/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1" dur="5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44548"/>
                            </p:stCondLst>
                            <p:childTnLst>
                              <p:par>
                                <p:cTn id="253" presetID="9" presetClass="entr" fill="hold" grpId="63" nodeType="afterEffect">
                                  <p:stCondLst>
                                    <p:cond delay="29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4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5" dur="5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45347"/>
                            </p:stCondLst>
                            <p:childTnLst>
                              <p:par>
                                <p:cTn id="257" presetID="9" presetClass="entr" fill="hold" grpId="64" nodeType="afterEffect">
                                  <p:stCondLst>
                                    <p:cond delay="3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8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9"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46222"/>
                            </p:stCondLst>
                            <p:childTnLst>
                              <p:par>
                                <p:cTn id="261" presetID="9" presetClass="entr" fill="hold" grpId="65" nodeType="afterEffect">
                                  <p:stCondLst>
                                    <p:cond delay="27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2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3" dur="5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46999"/>
                            </p:stCondLst>
                            <p:childTnLst>
                              <p:par>
                                <p:cTn id="265" presetID="9" presetClass="entr" fill="hold" grpId="66" nodeType="afterEffect">
                                  <p:stCondLst>
                                    <p:cond delay="36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6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7" dur="5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47864"/>
                            </p:stCondLst>
                            <p:childTnLst>
                              <p:par>
                                <p:cTn id="269" presetID="9" presetClass="entr" fill="hold" grpId="67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0" fill="hold"/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1" dur="5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48714"/>
                            </p:stCondLst>
                            <p:childTnLst>
                              <p:par>
                                <p:cTn id="273" presetID="9" presetClass="entr" fill="hold" grpId="68" nodeType="afterEffect">
                                  <p:stCondLst>
                                    <p:cond delay="7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4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5" dur="5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49293"/>
                            </p:stCondLst>
                            <p:childTnLst>
                              <p:par>
                                <p:cTn id="277" presetID="9" presetClass="entr" fill="hold" grpId="69" nodeType="afterEffect">
                                  <p:stCondLst>
                                    <p:cond delay="28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8" fill="hold"/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9" dur="50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0076"/>
                            </p:stCondLst>
                            <p:childTnLst>
                              <p:par>
                                <p:cTn id="281" presetID="9" presetClass="entr" fill="hold" grpId="70" nodeType="afterEffect">
                                  <p:stCondLst>
                                    <p:cond delay="21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2" fill="hold"/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3" dur="50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50794"/>
                            </p:stCondLst>
                            <p:childTnLst>
                              <p:par>
                                <p:cTn id="285" presetID="9" presetClass="entr" fill="hold" grpId="71" nodeType="afterEffect">
                                  <p:stCondLst>
                                    <p:cond delay="12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6" fill="hold"/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7" dur="50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51420"/>
                            </p:stCondLst>
                            <p:childTnLst>
                              <p:par>
                                <p:cTn id="289" presetID="9" presetClass="entr" fill="hold" grpId="72" nodeType="afterEffect">
                                  <p:stCondLst>
                                    <p:cond delay="38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0" fill="hold"/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1" dur="500"/>
                                        <p:tgtEl>
                                          <p:spTgt spid="1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52303"/>
                            </p:stCondLst>
                            <p:childTnLst>
                              <p:par>
                                <p:cTn id="293" presetID="9" presetClass="entr" fill="hold" grpId="73" nodeType="afterEffect">
                                  <p:stCondLst>
                                    <p:cond delay="27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4" fill="hold"/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5" dur="500"/>
                                        <p:tgtEl>
                                          <p:spTgt spid="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53077"/>
                            </p:stCondLst>
                            <p:childTnLst>
                              <p:par>
                                <p:cTn id="297" presetID="9" presetClass="entr" fill="hold" grpId="74" nodeType="afterEffect">
                                  <p:stCondLst>
                                    <p:cond delay="7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8" fill="hold"/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9" dur="500"/>
                                        <p:tgtEl>
                                          <p:spTgt spid="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53652"/>
                            </p:stCondLst>
                            <p:childTnLst>
                              <p:par>
                                <p:cTn id="301" presetID="9" presetClass="entr" fill="hold" grpId="75" nodeType="afterEffect">
                                  <p:stCondLst>
                                    <p:cond delay="33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2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3" dur="500"/>
                                        <p:tgtEl>
                                          <p:spTgt spid="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54486"/>
                            </p:stCondLst>
                            <p:childTnLst>
                              <p:par>
                                <p:cTn id="305" presetID="9" presetClass="entr" fill="hold" grpId="76" nodeType="afterEffect">
                                  <p:stCondLst>
                                    <p:cond delay="18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6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7" dur="50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55173"/>
                            </p:stCondLst>
                            <p:childTnLst>
                              <p:par>
                                <p:cTn id="309" presetID="9" presetClass="entr" fill="hold" grpId="77" nodeType="afterEffect">
                                  <p:stCondLst>
                                    <p:cond delay="38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1" dur="50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56061"/>
                            </p:stCondLst>
                            <p:childTnLst>
                              <p:par>
                                <p:cTn id="313" presetID="9" presetClass="entr" fill="hold" grpId="78" nodeType="afterEffect">
                                  <p:stCondLst>
                                    <p:cond delay="13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4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5" dur="500"/>
                                        <p:tgtEl>
                                          <p:spTgt spid="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56698"/>
                            </p:stCondLst>
                            <p:childTnLst>
                              <p:par>
                                <p:cTn id="317" presetID="9" presetClass="entr" fill="hold" grpId="79" nodeType="afterEffect">
                                  <p:stCondLst>
                                    <p:cond delay="25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8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9" dur="500"/>
                                        <p:tgtEl>
                                          <p:spTgt spid="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57457"/>
                            </p:stCondLst>
                            <p:childTnLst>
                              <p:par>
                                <p:cTn id="321" presetID="9" presetClass="entr" fill="hold" grpId="8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2" fill="hold"/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3" dur="10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" grpId="1" animBg="1" advAuto="0"/>
      <p:bldP spid="1127" grpId="2" animBg="1" advAuto="0"/>
      <p:bldP spid="1128" grpId="3" animBg="1" advAuto="0"/>
      <p:bldP spid="1129" grpId="4" animBg="1" advAuto="0"/>
      <p:bldP spid="1130" grpId="5" animBg="1" advAuto="0"/>
      <p:bldP spid="1131" grpId="6" animBg="1" advAuto="0"/>
      <p:bldP spid="1132" grpId="7" animBg="1" advAuto="0"/>
      <p:bldP spid="1133" grpId="8" animBg="1" advAuto="0"/>
      <p:bldP spid="1134" grpId="9" animBg="1" advAuto="0"/>
      <p:bldP spid="1135" grpId="10" animBg="1" advAuto="0"/>
      <p:bldP spid="1136" grpId="11" animBg="1" advAuto="0"/>
      <p:bldP spid="1137" grpId="12" animBg="1" advAuto="0"/>
      <p:bldP spid="1138" grpId="13" animBg="1" advAuto="0"/>
      <p:bldP spid="1139" grpId="14" animBg="1" advAuto="0"/>
      <p:bldP spid="1140" grpId="15" animBg="1" advAuto="0"/>
      <p:bldP spid="1141" grpId="16" animBg="1" advAuto="0"/>
      <p:bldP spid="1142" grpId="17" animBg="1" advAuto="0"/>
      <p:bldP spid="1143" grpId="18" animBg="1" advAuto="0"/>
      <p:bldP spid="1144" grpId="19" animBg="1" advAuto="0"/>
      <p:bldP spid="1145" grpId="20" animBg="1" advAuto="0"/>
      <p:bldP spid="1146" grpId="21" animBg="1" advAuto="0"/>
      <p:bldP spid="1147" grpId="22" animBg="1" advAuto="0"/>
      <p:bldP spid="1148" grpId="23" animBg="1" advAuto="0"/>
      <p:bldP spid="1149" grpId="24" animBg="1" advAuto="0"/>
      <p:bldP spid="1150" grpId="25" animBg="1" advAuto="0"/>
      <p:bldP spid="1151" grpId="26" animBg="1" advAuto="0"/>
      <p:bldP spid="1152" grpId="27" animBg="1" advAuto="0"/>
      <p:bldP spid="1153" grpId="28" animBg="1" advAuto="0"/>
      <p:bldP spid="1154" grpId="29" animBg="1" advAuto="0"/>
      <p:bldP spid="1155" grpId="30" animBg="1" advAuto="0"/>
      <p:bldP spid="1156" grpId="31" animBg="1" advAuto="0"/>
      <p:bldP spid="1157" grpId="32" animBg="1" advAuto="0"/>
      <p:bldP spid="1158" grpId="33" animBg="1" advAuto="0"/>
      <p:bldP spid="1159" grpId="34" animBg="1" advAuto="0"/>
      <p:bldP spid="1160" grpId="35" animBg="1" advAuto="0"/>
      <p:bldP spid="1161" grpId="36" animBg="1" advAuto="0"/>
      <p:bldP spid="1162" grpId="37" animBg="1" advAuto="0"/>
      <p:bldP spid="1163" grpId="38" animBg="1" advAuto="0"/>
      <p:bldP spid="1164" grpId="39" animBg="1" advAuto="0"/>
      <p:bldP spid="1165" grpId="40" animBg="1" advAuto="0"/>
      <p:bldP spid="1166" grpId="41" animBg="1" advAuto="0"/>
      <p:bldP spid="1167" grpId="42" animBg="1" advAuto="0"/>
      <p:bldP spid="1168" grpId="43" animBg="1" advAuto="0"/>
      <p:bldP spid="1169" grpId="44" animBg="1" advAuto="0"/>
      <p:bldP spid="1170" grpId="45" animBg="1" advAuto="0"/>
      <p:bldP spid="1171" grpId="46" animBg="1" advAuto="0"/>
      <p:bldP spid="1172" grpId="47" animBg="1" advAuto="0"/>
      <p:bldP spid="1173" grpId="48" animBg="1" advAuto="0"/>
      <p:bldP spid="1174" grpId="49" animBg="1" advAuto="0"/>
      <p:bldP spid="1175" grpId="50" animBg="1" advAuto="0"/>
      <p:bldP spid="1176" grpId="51" animBg="1" advAuto="0"/>
      <p:bldP spid="1177" grpId="52" animBg="1" advAuto="0"/>
      <p:bldP spid="1178" grpId="53" animBg="1" advAuto="0"/>
      <p:bldP spid="1179" grpId="54" animBg="1" advAuto="0"/>
      <p:bldP spid="1180" grpId="55" animBg="1" advAuto="0"/>
      <p:bldP spid="1181" grpId="56" animBg="1" advAuto="0"/>
      <p:bldP spid="1182" grpId="57" animBg="1" advAuto="0"/>
      <p:bldP spid="1183" grpId="58" animBg="1" advAuto="0"/>
      <p:bldP spid="1184" grpId="59" animBg="1" advAuto="0"/>
      <p:bldP spid="1185" grpId="60" animBg="1" advAuto="0"/>
      <p:bldP spid="1186" grpId="61" animBg="1" advAuto="0"/>
      <p:bldP spid="1187" grpId="62" animBg="1" advAuto="0"/>
      <p:bldP spid="1188" grpId="63" animBg="1" advAuto="0"/>
      <p:bldP spid="1189" grpId="64" animBg="1" advAuto="0"/>
      <p:bldP spid="1190" grpId="65" animBg="1" advAuto="0"/>
      <p:bldP spid="1191" grpId="66" animBg="1" advAuto="0"/>
      <p:bldP spid="1192" grpId="67" animBg="1" advAuto="0"/>
      <p:bldP spid="1193" grpId="68" animBg="1" advAuto="0"/>
      <p:bldP spid="1194" grpId="69" animBg="1" advAuto="0"/>
      <p:bldP spid="1195" grpId="70" animBg="1" advAuto="0"/>
      <p:bldP spid="1196" grpId="71" animBg="1" advAuto="0"/>
      <p:bldP spid="1197" grpId="72" animBg="1" advAuto="0"/>
      <p:bldP spid="1198" grpId="73" animBg="1" advAuto="0"/>
      <p:bldP spid="1199" grpId="74" animBg="1" advAuto="0"/>
      <p:bldP spid="1200" grpId="75" animBg="1" advAuto="0"/>
      <p:bldP spid="1201" grpId="76" animBg="1" advAuto="0"/>
      <p:bldP spid="1202" grpId="77" animBg="1" advAuto="0"/>
      <p:bldP spid="1203" grpId="78" animBg="1" advAuto="0"/>
      <p:bldP spid="1204" grpId="79" animBg="1" advAuto="0"/>
      <p:bldP spid="1206" grpId="8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直接连接符 5"/>
          <p:cNvSpPr/>
          <p:nvPr/>
        </p:nvSpPr>
        <p:spPr>
          <a:xfrm flipV="1">
            <a:off x="1433484" y="2240913"/>
            <a:ext cx="1486435" cy="2408452"/>
          </a:xfrm>
          <a:prstGeom prst="line">
            <a:avLst/>
          </a:prstGeom>
          <a:ln w="3175">
            <a:solidFill>
              <a:srgbClr val="52525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9" name="直接连接符 6"/>
          <p:cNvSpPr/>
          <p:nvPr/>
        </p:nvSpPr>
        <p:spPr>
          <a:xfrm flipV="1">
            <a:off x="1424631" y="1758330"/>
            <a:ext cx="2398631" cy="3412815"/>
          </a:xfrm>
          <a:prstGeom prst="line">
            <a:avLst/>
          </a:prstGeom>
          <a:ln w="3175">
            <a:solidFill>
              <a:srgbClr val="52525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0" name="直接连接符 7"/>
          <p:cNvSpPr/>
          <p:nvPr/>
        </p:nvSpPr>
        <p:spPr>
          <a:xfrm flipV="1">
            <a:off x="1995033" y="2920102"/>
            <a:ext cx="1634899" cy="2079888"/>
          </a:xfrm>
          <a:prstGeom prst="line">
            <a:avLst/>
          </a:prstGeom>
          <a:ln w="3175">
            <a:solidFill>
              <a:srgbClr val="52525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1" name="椭圆 11"/>
          <p:cNvSpPr/>
          <p:nvPr/>
        </p:nvSpPr>
        <p:spPr>
          <a:xfrm>
            <a:off x="3282605" y="3002678"/>
            <a:ext cx="50039" cy="50039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2" name="椭圆 12"/>
          <p:cNvSpPr/>
          <p:nvPr/>
        </p:nvSpPr>
        <p:spPr>
          <a:xfrm>
            <a:off x="2876497" y="3361499"/>
            <a:ext cx="56297" cy="56297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3" name="椭圆 13"/>
          <p:cNvSpPr/>
          <p:nvPr/>
        </p:nvSpPr>
        <p:spPr>
          <a:xfrm>
            <a:off x="2235499" y="3734975"/>
            <a:ext cx="62555" cy="6255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4" name="椭圆 14"/>
          <p:cNvSpPr/>
          <p:nvPr/>
        </p:nvSpPr>
        <p:spPr>
          <a:xfrm>
            <a:off x="2184081" y="4580552"/>
            <a:ext cx="68813" cy="68813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5" name="椭圆 15"/>
          <p:cNvSpPr/>
          <p:nvPr/>
        </p:nvSpPr>
        <p:spPr>
          <a:xfrm>
            <a:off x="1723400" y="4404369"/>
            <a:ext cx="75069" cy="75069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6" name="椭圆 16"/>
          <p:cNvSpPr/>
          <p:nvPr/>
        </p:nvSpPr>
        <p:spPr>
          <a:xfrm>
            <a:off x="1816811" y="3585581"/>
            <a:ext cx="81327" cy="81327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7" name="椭圆 17"/>
          <p:cNvSpPr/>
          <p:nvPr/>
        </p:nvSpPr>
        <p:spPr>
          <a:xfrm>
            <a:off x="2536362" y="3052715"/>
            <a:ext cx="87585" cy="8758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8" name="椭圆 18"/>
          <p:cNvSpPr/>
          <p:nvPr/>
        </p:nvSpPr>
        <p:spPr>
          <a:xfrm>
            <a:off x="2401083" y="2645822"/>
            <a:ext cx="93843" cy="93843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9" name="椭圆 19"/>
          <p:cNvSpPr/>
          <p:nvPr/>
        </p:nvSpPr>
        <p:spPr>
          <a:xfrm>
            <a:off x="3292135" y="2027903"/>
            <a:ext cx="100101" cy="100101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椭圆 20"/>
          <p:cNvSpPr/>
          <p:nvPr/>
        </p:nvSpPr>
        <p:spPr>
          <a:xfrm>
            <a:off x="3540707" y="2404839"/>
            <a:ext cx="106359" cy="106359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椭圆 21"/>
          <p:cNvSpPr/>
          <p:nvPr/>
        </p:nvSpPr>
        <p:spPr>
          <a:xfrm>
            <a:off x="3629931" y="3409539"/>
            <a:ext cx="85899" cy="85899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2" name="椭圆 22"/>
          <p:cNvSpPr/>
          <p:nvPr/>
        </p:nvSpPr>
        <p:spPr>
          <a:xfrm>
            <a:off x="3178983" y="3622071"/>
            <a:ext cx="118875" cy="11887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椭圆 26"/>
          <p:cNvSpPr/>
          <p:nvPr/>
        </p:nvSpPr>
        <p:spPr>
          <a:xfrm>
            <a:off x="1427760" y="4780448"/>
            <a:ext cx="125133" cy="125133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椭圆 27"/>
          <p:cNvSpPr/>
          <p:nvPr/>
        </p:nvSpPr>
        <p:spPr>
          <a:xfrm>
            <a:off x="3952678" y="1789887"/>
            <a:ext cx="102815" cy="10281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5" name="椭圆 31"/>
          <p:cNvSpPr/>
          <p:nvPr/>
        </p:nvSpPr>
        <p:spPr>
          <a:xfrm>
            <a:off x="3739303" y="2740013"/>
            <a:ext cx="87585" cy="8758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6" name="椭圆 33"/>
          <p:cNvSpPr/>
          <p:nvPr/>
        </p:nvSpPr>
        <p:spPr>
          <a:xfrm>
            <a:off x="2805477" y="2937804"/>
            <a:ext cx="56297" cy="56297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7" name="椭圆 34"/>
          <p:cNvSpPr/>
          <p:nvPr/>
        </p:nvSpPr>
        <p:spPr>
          <a:xfrm>
            <a:off x="1083254" y="4319868"/>
            <a:ext cx="87585" cy="87585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8" name="椭圆 35"/>
          <p:cNvSpPr/>
          <p:nvPr/>
        </p:nvSpPr>
        <p:spPr>
          <a:xfrm>
            <a:off x="1399611" y="4199866"/>
            <a:ext cx="56297" cy="56297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9" name="椭圆 36"/>
          <p:cNvSpPr/>
          <p:nvPr/>
        </p:nvSpPr>
        <p:spPr>
          <a:xfrm>
            <a:off x="2402850" y="5188844"/>
            <a:ext cx="75069" cy="75069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0" name="椭圆 37"/>
          <p:cNvSpPr/>
          <p:nvPr/>
        </p:nvSpPr>
        <p:spPr>
          <a:xfrm>
            <a:off x="1985529" y="4755731"/>
            <a:ext cx="56297" cy="56297"/>
          </a:xfrm>
          <a:prstGeom prst="ellipse">
            <a:avLst/>
          </a:prstGeom>
          <a:solidFill>
            <a:srgbClr val="525252">
              <a:alpha val="9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1" name="文本框 38"/>
          <p:cNvSpPr txBox="1"/>
          <p:nvPr/>
        </p:nvSpPr>
        <p:spPr>
          <a:xfrm>
            <a:off x="4392522" y="3079411"/>
            <a:ext cx="137581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000" b="1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t>目录</a:t>
            </a:r>
          </a:p>
        </p:txBody>
      </p:sp>
      <p:sp>
        <p:nvSpPr>
          <p:cNvPr id="292" name="文本框 39"/>
          <p:cNvSpPr txBox="1"/>
          <p:nvPr/>
        </p:nvSpPr>
        <p:spPr>
          <a:xfrm>
            <a:off x="4462310" y="3832935"/>
            <a:ext cx="2863848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000" b="1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t>Content</a:t>
            </a:r>
          </a:p>
        </p:txBody>
      </p:sp>
      <p:grpSp>
        <p:nvGrpSpPr>
          <p:cNvPr id="301" name="组合 1"/>
          <p:cNvGrpSpPr/>
          <p:nvPr/>
        </p:nvGrpSpPr>
        <p:grpSpPr>
          <a:xfrm>
            <a:off x="6766666" y="1886930"/>
            <a:ext cx="2522446" cy="811739"/>
            <a:chOff x="0" y="0"/>
            <a:chExt cx="2522445" cy="811738"/>
          </a:xfrm>
        </p:grpSpPr>
        <p:sp>
          <p:nvSpPr>
            <p:cNvPr id="293" name="文本框 45"/>
            <p:cNvSpPr txBox="1"/>
            <p:nvPr/>
          </p:nvSpPr>
          <p:spPr>
            <a:xfrm>
              <a:off x="33333" y="44316"/>
              <a:ext cx="568688" cy="701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4000">
                  <a:latin typeface="Impact"/>
                  <a:ea typeface="Impact"/>
                  <a:cs typeface="Impact"/>
                  <a:sym typeface="Impact"/>
                </a:defRPr>
              </a:lvl1pPr>
            </a:lstStyle>
            <a:p>
              <a:r>
                <a:t>1</a:t>
              </a:r>
            </a:p>
          </p:txBody>
        </p:sp>
        <p:grpSp>
          <p:nvGrpSpPr>
            <p:cNvPr id="296" name="组合 53"/>
            <p:cNvGrpSpPr/>
            <p:nvPr/>
          </p:nvGrpSpPr>
          <p:grpSpPr>
            <a:xfrm>
              <a:off x="466" y="212424"/>
              <a:ext cx="546719" cy="544514"/>
              <a:chOff x="0" y="0"/>
              <a:chExt cx="546717" cy="544512"/>
            </a:xfrm>
          </p:grpSpPr>
          <p:sp>
            <p:nvSpPr>
              <p:cNvPr id="294" name="直接连接符 47"/>
              <p:cNvSpPr/>
              <p:nvPr/>
            </p:nvSpPr>
            <p:spPr>
              <a:xfrm flipH="1">
                <a:off x="-1" y="-1"/>
                <a:ext cx="538464" cy="544051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5" name="任意多边形 49"/>
              <p:cNvSpPr/>
              <p:nvPr/>
            </p:nvSpPr>
            <p:spPr>
              <a:xfrm>
                <a:off x="10142" y="10162"/>
                <a:ext cx="536576" cy="5343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472" y="0"/>
                    </a:moveTo>
                    <a:lnTo>
                      <a:pt x="0" y="21600"/>
                    </a:lnTo>
                    <a:lnTo>
                      <a:pt x="21600" y="21600"/>
                    </a:lnTo>
                    <a:cubicBezTo>
                      <a:pt x="21557" y="14400"/>
                      <a:pt x="21515" y="7200"/>
                      <a:pt x="214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297" name="椭圆 54"/>
            <p:cNvSpPr/>
            <p:nvPr/>
          </p:nvSpPr>
          <p:spPr>
            <a:xfrm>
              <a:off x="475475" y="0"/>
              <a:ext cx="87585" cy="87585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椭圆 55"/>
            <p:cNvSpPr/>
            <p:nvPr/>
          </p:nvSpPr>
          <p:spPr>
            <a:xfrm>
              <a:off x="137870" y="743315"/>
              <a:ext cx="68423" cy="68423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椭圆 56"/>
            <p:cNvSpPr/>
            <p:nvPr/>
          </p:nvSpPr>
          <p:spPr>
            <a:xfrm>
              <a:off x="0" y="445156"/>
              <a:ext cx="47923" cy="47923"/>
            </a:xfrm>
            <a:prstGeom prst="ellipse">
              <a:avLst/>
            </a:prstGeom>
            <a:solidFill>
              <a:srgbClr val="525252">
                <a:alpha val="9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文本框 99"/>
            <p:cNvSpPr txBox="1"/>
            <p:nvPr/>
          </p:nvSpPr>
          <p:spPr>
            <a:xfrm>
              <a:off x="864665" y="278602"/>
              <a:ext cx="1657780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spc="100">
                  <a:latin typeface="明兰"/>
                  <a:ea typeface="明兰"/>
                  <a:cs typeface="明兰"/>
                  <a:sym typeface="明兰"/>
                </a:defRPr>
              </a:lvl1pPr>
            </a:lstStyle>
            <a:p>
              <a:r>
                <a:rPr lang="zh-CN" altLang="en-US" dirty="0"/>
                <a:t>简介</a:t>
              </a:r>
              <a:endParaRPr dirty="0"/>
            </a:p>
          </p:txBody>
        </p:sp>
      </p:grpSp>
      <p:grpSp>
        <p:nvGrpSpPr>
          <p:cNvPr id="311" name="组合 2"/>
          <p:cNvGrpSpPr/>
          <p:nvPr/>
        </p:nvGrpSpPr>
        <p:grpSpPr>
          <a:xfrm>
            <a:off x="6766666" y="2948216"/>
            <a:ext cx="3992356" cy="829978"/>
            <a:chOff x="0" y="0"/>
            <a:chExt cx="3992355" cy="829976"/>
          </a:xfrm>
        </p:grpSpPr>
        <p:grpSp>
          <p:nvGrpSpPr>
            <p:cNvPr id="309" name="组合 58"/>
            <p:cNvGrpSpPr/>
            <p:nvPr/>
          </p:nvGrpSpPr>
          <p:grpSpPr>
            <a:xfrm>
              <a:off x="0" y="0"/>
              <a:ext cx="602021" cy="811735"/>
              <a:chOff x="0" y="0"/>
              <a:chExt cx="602020" cy="811734"/>
            </a:xfrm>
          </p:grpSpPr>
          <p:sp>
            <p:nvSpPr>
              <p:cNvPr id="302" name="文本框 59"/>
              <p:cNvSpPr txBox="1"/>
              <p:nvPr/>
            </p:nvSpPr>
            <p:spPr>
              <a:xfrm>
                <a:off x="33333" y="44316"/>
                <a:ext cx="568687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4000">
                    <a:latin typeface="Impact"/>
                    <a:ea typeface="Impact"/>
                    <a:cs typeface="Impact"/>
                    <a:sym typeface="Impact"/>
                  </a:defRPr>
                </a:lvl1pPr>
              </a:lstStyle>
              <a:p>
                <a:r>
                  <a:t>2</a:t>
                </a:r>
              </a:p>
            </p:txBody>
          </p:sp>
          <p:grpSp>
            <p:nvGrpSpPr>
              <p:cNvPr id="305" name="组合 60"/>
              <p:cNvGrpSpPr/>
              <p:nvPr/>
            </p:nvGrpSpPr>
            <p:grpSpPr>
              <a:xfrm>
                <a:off x="466" y="212424"/>
                <a:ext cx="546718" cy="544513"/>
                <a:chOff x="0" y="0"/>
                <a:chExt cx="546717" cy="544511"/>
              </a:xfrm>
            </p:grpSpPr>
            <p:sp>
              <p:nvSpPr>
                <p:cNvPr id="303" name="直接连接符 64"/>
                <p:cNvSpPr/>
                <p:nvPr/>
              </p:nvSpPr>
              <p:spPr>
                <a:xfrm flipH="1">
                  <a:off x="-1" y="0"/>
                  <a:ext cx="538464" cy="544049"/>
                </a:xfrm>
                <a:prstGeom prst="line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304" name="任意多边形 65"/>
                <p:cNvSpPr/>
                <p:nvPr/>
              </p:nvSpPr>
              <p:spPr>
                <a:xfrm>
                  <a:off x="10142" y="10163"/>
                  <a:ext cx="536576" cy="5343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72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ubicBezTo>
                        <a:pt x="21557" y="14400"/>
                        <a:pt x="21515" y="7200"/>
                        <a:pt x="214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06" name="椭圆 61"/>
              <p:cNvSpPr/>
              <p:nvPr/>
            </p:nvSpPr>
            <p:spPr>
              <a:xfrm>
                <a:off x="475474" y="-1"/>
                <a:ext cx="87585" cy="87585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07" name="椭圆 62"/>
              <p:cNvSpPr/>
              <p:nvPr/>
            </p:nvSpPr>
            <p:spPr>
              <a:xfrm>
                <a:off x="137869" y="743314"/>
                <a:ext cx="68423" cy="684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08" name="椭圆 63"/>
              <p:cNvSpPr/>
              <p:nvPr/>
            </p:nvSpPr>
            <p:spPr>
              <a:xfrm>
                <a:off x="-1" y="445155"/>
                <a:ext cx="47923" cy="47921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310" name="文本框 100"/>
            <p:cNvSpPr txBox="1"/>
            <p:nvPr/>
          </p:nvSpPr>
          <p:spPr>
            <a:xfrm>
              <a:off x="864666" y="306759"/>
              <a:ext cx="3127689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spc="100">
                  <a:latin typeface="明兰"/>
                  <a:ea typeface="明兰"/>
                  <a:cs typeface="明兰"/>
                  <a:sym typeface="明兰"/>
                </a:defRPr>
              </a:lvl1pPr>
            </a:lstStyle>
            <a:p>
              <a:r>
                <a:rPr lang="zh-CN" altLang="en-US" dirty="0"/>
                <a:t>功能模块</a:t>
              </a:r>
              <a:endParaRPr dirty="0"/>
            </a:p>
          </p:txBody>
        </p:sp>
      </p:grpSp>
      <p:grpSp>
        <p:nvGrpSpPr>
          <p:cNvPr id="321" name="组合 4"/>
          <p:cNvGrpSpPr/>
          <p:nvPr/>
        </p:nvGrpSpPr>
        <p:grpSpPr>
          <a:xfrm>
            <a:off x="6766666" y="4064301"/>
            <a:ext cx="3377169" cy="830181"/>
            <a:chOff x="0" y="0"/>
            <a:chExt cx="3377167" cy="830180"/>
          </a:xfrm>
        </p:grpSpPr>
        <p:grpSp>
          <p:nvGrpSpPr>
            <p:cNvPr id="319" name="组合 66"/>
            <p:cNvGrpSpPr/>
            <p:nvPr/>
          </p:nvGrpSpPr>
          <p:grpSpPr>
            <a:xfrm>
              <a:off x="0" y="0"/>
              <a:ext cx="602020" cy="811738"/>
              <a:chOff x="0" y="0"/>
              <a:chExt cx="602019" cy="811737"/>
            </a:xfrm>
          </p:grpSpPr>
          <p:sp>
            <p:nvSpPr>
              <p:cNvPr id="312" name="文本框 67"/>
              <p:cNvSpPr txBox="1"/>
              <p:nvPr/>
            </p:nvSpPr>
            <p:spPr>
              <a:xfrm>
                <a:off x="33332" y="44317"/>
                <a:ext cx="568688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4000">
                    <a:latin typeface="Impact"/>
                    <a:ea typeface="Impact"/>
                    <a:cs typeface="Impact"/>
                    <a:sym typeface="Impact"/>
                  </a:defRPr>
                </a:lvl1pPr>
              </a:lstStyle>
              <a:p>
                <a:r>
                  <a:t>3</a:t>
                </a:r>
              </a:p>
            </p:txBody>
          </p:sp>
          <p:grpSp>
            <p:nvGrpSpPr>
              <p:cNvPr id="315" name="组合 68"/>
              <p:cNvGrpSpPr/>
              <p:nvPr/>
            </p:nvGrpSpPr>
            <p:grpSpPr>
              <a:xfrm>
                <a:off x="467" y="212424"/>
                <a:ext cx="546717" cy="544514"/>
                <a:chOff x="0" y="0"/>
                <a:chExt cx="546715" cy="544512"/>
              </a:xfrm>
            </p:grpSpPr>
            <p:sp>
              <p:nvSpPr>
                <p:cNvPr id="313" name="直接连接符 72"/>
                <p:cNvSpPr/>
                <p:nvPr/>
              </p:nvSpPr>
              <p:spPr>
                <a:xfrm flipH="1">
                  <a:off x="0" y="-1"/>
                  <a:ext cx="538462" cy="544051"/>
                </a:xfrm>
                <a:prstGeom prst="line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314" name="任意多边形 73"/>
                <p:cNvSpPr/>
                <p:nvPr/>
              </p:nvSpPr>
              <p:spPr>
                <a:xfrm>
                  <a:off x="10142" y="10162"/>
                  <a:ext cx="536575" cy="534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72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ubicBezTo>
                        <a:pt x="21557" y="14400"/>
                        <a:pt x="21515" y="7200"/>
                        <a:pt x="214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16" name="椭圆 69"/>
              <p:cNvSpPr/>
              <p:nvPr/>
            </p:nvSpPr>
            <p:spPr>
              <a:xfrm>
                <a:off x="475474" y="0"/>
                <a:ext cx="87585" cy="87585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17" name="椭圆 70"/>
              <p:cNvSpPr/>
              <p:nvPr/>
            </p:nvSpPr>
            <p:spPr>
              <a:xfrm>
                <a:off x="137869" y="743315"/>
                <a:ext cx="68421" cy="68423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18" name="椭圆 71"/>
              <p:cNvSpPr/>
              <p:nvPr/>
            </p:nvSpPr>
            <p:spPr>
              <a:xfrm>
                <a:off x="-1" y="445156"/>
                <a:ext cx="47921" cy="47923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320" name="文本框 105"/>
            <p:cNvSpPr txBox="1"/>
            <p:nvPr/>
          </p:nvSpPr>
          <p:spPr>
            <a:xfrm>
              <a:off x="864665" y="306963"/>
              <a:ext cx="2512502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spc="100">
                  <a:latin typeface="明兰"/>
                  <a:ea typeface="明兰"/>
                  <a:cs typeface="明兰"/>
                  <a:sym typeface="明兰"/>
                </a:defRPr>
              </a:lvl1pPr>
            </a:lstStyle>
            <a:p>
              <a:r>
                <a:rPr lang="zh-CN" altLang="en-US" dirty="0"/>
                <a:t>思路</a:t>
              </a:r>
              <a:endParaRPr dirty="0"/>
            </a:p>
          </p:txBody>
        </p:sp>
      </p:grpSp>
      <p:grpSp>
        <p:nvGrpSpPr>
          <p:cNvPr id="331" name="组合 8"/>
          <p:cNvGrpSpPr/>
          <p:nvPr/>
        </p:nvGrpSpPr>
        <p:grpSpPr>
          <a:xfrm>
            <a:off x="6766666" y="5180386"/>
            <a:ext cx="3992356" cy="811739"/>
            <a:chOff x="0" y="0"/>
            <a:chExt cx="3992355" cy="811738"/>
          </a:xfrm>
        </p:grpSpPr>
        <p:grpSp>
          <p:nvGrpSpPr>
            <p:cNvPr id="329" name="组合 74"/>
            <p:cNvGrpSpPr/>
            <p:nvPr/>
          </p:nvGrpSpPr>
          <p:grpSpPr>
            <a:xfrm>
              <a:off x="0" y="0"/>
              <a:ext cx="602021" cy="811738"/>
              <a:chOff x="0" y="0"/>
              <a:chExt cx="602020" cy="811737"/>
            </a:xfrm>
          </p:grpSpPr>
          <p:sp>
            <p:nvSpPr>
              <p:cNvPr id="322" name="文本框 75"/>
              <p:cNvSpPr txBox="1"/>
              <p:nvPr/>
            </p:nvSpPr>
            <p:spPr>
              <a:xfrm>
                <a:off x="33333" y="44317"/>
                <a:ext cx="568687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4000">
                    <a:latin typeface="Impact"/>
                    <a:ea typeface="Impact"/>
                    <a:cs typeface="Impact"/>
                    <a:sym typeface="Impact"/>
                  </a:defRPr>
                </a:lvl1pPr>
              </a:lstStyle>
              <a:p>
                <a:r>
                  <a:t>4</a:t>
                </a:r>
              </a:p>
            </p:txBody>
          </p:sp>
          <p:grpSp>
            <p:nvGrpSpPr>
              <p:cNvPr id="325" name="组合 76"/>
              <p:cNvGrpSpPr/>
              <p:nvPr/>
            </p:nvGrpSpPr>
            <p:grpSpPr>
              <a:xfrm>
                <a:off x="466" y="212424"/>
                <a:ext cx="546718" cy="544514"/>
                <a:chOff x="0" y="0"/>
                <a:chExt cx="546717" cy="544512"/>
              </a:xfrm>
            </p:grpSpPr>
            <p:sp>
              <p:nvSpPr>
                <p:cNvPr id="323" name="直接连接符 80"/>
                <p:cNvSpPr/>
                <p:nvPr/>
              </p:nvSpPr>
              <p:spPr>
                <a:xfrm flipH="1">
                  <a:off x="-1" y="-1"/>
                  <a:ext cx="538464" cy="544051"/>
                </a:xfrm>
                <a:prstGeom prst="line">
                  <a:avLst/>
                </a:prstGeom>
                <a:noFill/>
                <a:ln w="12700" cap="flat">
                  <a:solidFill>
                    <a:srgbClr val="0000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324" name="任意多边形 81"/>
                <p:cNvSpPr/>
                <p:nvPr/>
              </p:nvSpPr>
              <p:spPr>
                <a:xfrm>
                  <a:off x="10142" y="10162"/>
                  <a:ext cx="536576" cy="534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472" y="0"/>
                      </a:moveTo>
                      <a:lnTo>
                        <a:pt x="0" y="21600"/>
                      </a:lnTo>
                      <a:lnTo>
                        <a:pt x="21600" y="21600"/>
                      </a:lnTo>
                      <a:cubicBezTo>
                        <a:pt x="21557" y="14400"/>
                        <a:pt x="21515" y="7200"/>
                        <a:pt x="214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26" name="椭圆 77"/>
              <p:cNvSpPr/>
              <p:nvPr/>
            </p:nvSpPr>
            <p:spPr>
              <a:xfrm>
                <a:off x="475474" y="0"/>
                <a:ext cx="87585" cy="87585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27" name="椭圆 78"/>
              <p:cNvSpPr/>
              <p:nvPr/>
            </p:nvSpPr>
            <p:spPr>
              <a:xfrm>
                <a:off x="137869" y="743315"/>
                <a:ext cx="68423" cy="68423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28" name="椭圆 79"/>
              <p:cNvSpPr/>
              <p:nvPr/>
            </p:nvSpPr>
            <p:spPr>
              <a:xfrm>
                <a:off x="-1" y="445156"/>
                <a:ext cx="47923" cy="47923"/>
              </a:xfrm>
              <a:prstGeom prst="ellipse">
                <a:avLst/>
              </a:prstGeom>
              <a:solidFill>
                <a:srgbClr val="525252">
                  <a:alpha val="96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330" name="文本框 106"/>
            <p:cNvSpPr txBox="1"/>
            <p:nvPr/>
          </p:nvSpPr>
          <p:spPr>
            <a:xfrm>
              <a:off x="864666" y="280322"/>
              <a:ext cx="3127689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spc="100">
                  <a:latin typeface="明兰"/>
                  <a:ea typeface="明兰"/>
                  <a:cs typeface="明兰"/>
                  <a:sym typeface="明兰"/>
                </a:defRPr>
              </a:lvl1pPr>
            </a:lstStyle>
            <a:p>
              <a:r>
                <a:rPr dirty="0" err="1"/>
                <a:t>总结</a:t>
              </a:r>
              <a:endParaRPr dirty="0"/>
            </a:p>
          </p:txBody>
        </p:sp>
      </p:grpSp>
      <p:pic>
        <p:nvPicPr>
          <p:cNvPr id="332" name="图片 9" descr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71072">
            <a:off x="-1283845" y="2541701"/>
            <a:ext cx="5531360" cy="553135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39" name="组合 82"/>
          <p:cNvGrpSpPr/>
          <p:nvPr/>
        </p:nvGrpSpPr>
        <p:grpSpPr>
          <a:xfrm>
            <a:off x="4800004" y="-239245"/>
            <a:ext cx="560848" cy="478490"/>
            <a:chOff x="0" y="0"/>
            <a:chExt cx="560847" cy="478489"/>
          </a:xfrm>
        </p:grpSpPr>
        <p:sp>
          <p:nvSpPr>
            <p:cNvPr id="333" name="任意多边形 83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任意多边形 84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任意多边形 85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任意多边形 86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任意多边形 87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任意多边形 88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46" name="组合 89"/>
          <p:cNvGrpSpPr/>
          <p:nvPr/>
        </p:nvGrpSpPr>
        <p:grpSpPr>
          <a:xfrm>
            <a:off x="11466634" y="6707763"/>
            <a:ext cx="352189" cy="300472"/>
            <a:chOff x="0" y="0"/>
            <a:chExt cx="352188" cy="300471"/>
          </a:xfrm>
        </p:grpSpPr>
        <p:sp>
          <p:nvSpPr>
            <p:cNvPr id="340" name="任意多边形 90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任意多边形 91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任意多边形 92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任意多边形 93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任意多边形 94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任意多边形 95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53" name="组合 96"/>
          <p:cNvGrpSpPr/>
          <p:nvPr/>
        </p:nvGrpSpPr>
        <p:grpSpPr>
          <a:xfrm>
            <a:off x="11952754" y="6073792"/>
            <a:ext cx="478490" cy="560848"/>
            <a:chOff x="0" y="0"/>
            <a:chExt cx="478488" cy="560847"/>
          </a:xfrm>
        </p:grpSpPr>
        <p:sp>
          <p:nvSpPr>
            <p:cNvPr id="347" name="任意多边形 97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任意多边形 98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任意多边形 102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任意多边形 103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任意多边形 104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任意多边形 107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9" presetClass="entr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9" presetClass="entr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9" presetClass="entr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9" presetClass="entr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9" presetClass="entr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9" presetClass="entr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9" presetClass="entr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9" presetClass="entr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9" presetClass="entr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9" presetClass="entr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9" presetClass="entr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9" presetClass="entr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9" presetClass="entr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9" presetClass="entr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9" presetClass="entr" fill="hold" grpId="2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9" presetClass="entr" fill="hold" grpId="2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9" presetClass="entr" fill="hold" grpId="2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9" presetClass="entr" fill="hold" grpId="2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2" animBg="1" advAuto="0"/>
      <p:bldP spid="269" grpId="3" animBg="1" advAuto="0"/>
      <p:bldP spid="270" grpId="4" animBg="1" advAuto="0"/>
      <p:bldP spid="271" grpId="5" animBg="1" advAuto="0"/>
      <p:bldP spid="272" grpId="6" animBg="1" advAuto="0"/>
      <p:bldP spid="273" grpId="7" animBg="1" advAuto="0"/>
      <p:bldP spid="274" grpId="8" animBg="1" advAuto="0"/>
      <p:bldP spid="275" grpId="9" animBg="1" advAuto="0"/>
      <p:bldP spid="276" grpId="10" animBg="1" advAuto="0"/>
      <p:bldP spid="277" grpId="11" animBg="1" advAuto="0"/>
      <p:bldP spid="278" grpId="12" animBg="1" advAuto="0"/>
      <p:bldP spid="279" grpId="13" animBg="1" advAuto="0"/>
      <p:bldP spid="280" grpId="14" animBg="1" advAuto="0"/>
      <p:bldP spid="281" grpId="15" animBg="1" advAuto="0"/>
      <p:bldP spid="282" grpId="16" animBg="1" advAuto="0"/>
      <p:bldP spid="283" grpId="17" animBg="1" advAuto="0"/>
      <p:bldP spid="284" grpId="18" animBg="1" advAuto="0"/>
      <p:bldP spid="285" grpId="19" animBg="1" advAuto="0"/>
      <p:bldP spid="286" grpId="20" animBg="1" advAuto="0"/>
      <p:bldP spid="287" grpId="21" animBg="1" advAuto="0"/>
      <p:bldP spid="288" grpId="22" animBg="1" advAuto="0"/>
      <p:bldP spid="289" grpId="23" animBg="1" advAuto="0"/>
      <p:bldP spid="290" grpId="24" animBg="1" advAuto="0"/>
      <p:bldP spid="301" grpId="25" animBg="1" advAuto="0"/>
      <p:bldP spid="311" grpId="26" animBg="1" advAuto="0"/>
      <p:bldP spid="321" grpId="27" animBg="1" advAuto="0"/>
      <p:bldP spid="331" grpId="28" animBg="1" advAuto="0"/>
      <p:bldP spid="332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7642" y="931914"/>
            <a:ext cx="5359637" cy="4845111"/>
          </a:xfrm>
          <a:prstGeom prst="rect">
            <a:avLst/>
          </a:prstGeom>
          <a:ln w="12700">
            <a:miter lim="400000"/>
          </a:ln>
        </p:spPr>
      </p:pic>
      <p:sp>
        <p:nvSpPr>
          <p:cNvPr id="356" name="椭圆 9"/>
          <p:cNvSpPr/>
          <p:nvPr/>
        </p:nvSpPr>
        <p:spPr>
          <a:xfrm>
            <a:off x="6187638" y="3343274"/>
            <a:ext cx="177795" cy="177796"/>
          </a:xfrm>
          <a:prstGeom prst="ellipse">
            <a:avLst/>
          </a:prstGeom>
          <a:solidFill>
            <a:srgbClr val="0E0E0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7" name="文本框 10"/>
          <p:cNvSpPr txBox="1"/>
          <p:nvPr/>
        </p:nvSpPr>
        <p:spPr>
          <a:xfrm>
            <a:off x="6796585" y="2915885"/>
            <a:ext cx="3650313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4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简介</a:t>
            </a:r>
            <a:endParaRPr dirty="0"/>
          </a:p>
        </p:txBody>
      </p:sp>
      <p:sp>
        <p:nvSpPr>
          <p:cNvPr id="358" name="直接连接符 13"/>
          <p:cNvSpPr/>
          <p:nvPr/>
        </p:nvSpPr>
        <p:spPr>
          <a:xfrm flipV="1">
            <a:off x="0" y="3432171"/>
            <a:ext cx="6187640" cy="4292"/>
          </a:xfrm>
          <a:prstGeom prst="line">
            <a:avLst/>
          </a:prstGeom>
          <a:ln w="25400">
            <a:solidFill>
              <a:srgbClr val="0E0E0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9" name="任意多边形 14"/>
          <p:cNvSpPr/>
          <p:nvPr/>
        </p:nvSpPr>
        <p:spPr>
          <a:xfrm>
            <a:off x="3274469" y="3467103"/>
            <a:ext cx="2611981" cy="2952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4" h="21600" extrusionOk="0">
                <a:moveTo>
                  <a:pt x="502" y="10219"/>
                </a:moveTo>
                <a:cubicBezTo>
                  <a:pt x="6369" y="4413"/>
                  <a:pt x="12554" y="232"/>
                  <a:pt x="20984" y="0"/>
                </a:cubicBezTo>
                <a:lnTo>
                  <a:pt x="18421" y="19510"/>
                </a:lnTo>
                <a:lnTo>
                  <a:pt x="400" y="21600"/>
                </a:lnTo>
                <a:cubicBezTo>
                  <a:pt x="498" y="17574"/>
                  <a:pt x="-616" y="14013"/>
                  <a:pt x="502" y="1021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72" name="组合 28"/>
          <p:cNvGrpSpPr/>
          <p:nvPr/>
        </p:nvGrpSpPr>
        <p:grpSpPr>
          <a:xfrm>
            <a:off x="2057454" y="2703347"/>
            <a:ext cx="3871466" cy="1366212"/>
            <a:chOff x="0" y="0"/>
            <a:chExt cx="3871465" cy="1366211"/>
          </a:xfrm>
        </p:grpSpPr>
        <p:sp>
          <p:nvSpPr>
            <p:cNvPr id="360" name="椭圆 16"/>
            <p:cNvSpPr/>
            <p:nvPr/>
          </p:nvSpPr>
          <p:spPr>
            <a:xfrm>
              <a:off x="405335" y="105126"/>
              <a:ext cx="90001" cy="90001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椭圆 17"/>
            <p:cNvSpPr/>
            <p:nvPr/>
          </p:nvSpPr>
          <p:spPr>
            <a:xfrm>
              <a:off x="1527691" y="468837"/>
              <a:ext cx="86729" cy="86729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椭圆 18"/>
            <p:cNvSpPr/>
            <p:nvPr/>
          </p:nvSpPr>
          <p:spPr>
            <a:xfrm>
              <a:off x="2347430" y="609395"/>
              <a:ext cx="83457" cy="83457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椭圆 19"/>
            <p:cNvSpPr/>
            <p:nvPr/>
          </p:nvSpPr>
          <p:spPr>
            <a:xfrm>
              <a:off x="1512971" y="994599"/>
              <a:ext cx="80183" cy="80183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椭圆 20"/>
            <p:cNvSpPr/>
            <p:nvPr/>
          </p:nvSpPr>
          <p:spPr>
            <a:xfrm>
              <a:off x="3538117" y="628102"/>
              <a:ext cx="76911" cy="76911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椭圆 21"/>
            <p:cNvSpPr/>
            <p:nvPr/>
          </p:nvSpPr>
          <p:spPr>
            <a:xfrm>
              <a:off x="3825745" y="821133"/>
              <a:ext cx="45721" cy="45721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椭圆 22"/>
            <p:cNvSpPr/>
            <p:nvPr/>
          </p:nvSpPr>
          <p:spPr>
            <a:xfrm>
              <a:off x="2144001" y="905557"/>
              <a:ext cx="70365" cy="70365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椭圆 23"/>
            <p:cNvSpPr/>
            <p:nvPr/>
          </p:nvSpPr>
          <p:spPr>
            <a:xfrm>
              <a:off x="385657" y="1299119"/>
              <a:ext cx="67093" cy="67093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椭圆 24"/>
            <p:cNvSpPr/>
            <p:nvPr/>
          </p:nvSpPr>
          <p:spPr>
            <a:xfrm>
              <a:off x="0" y="-1"/>
              <a:ext cx="63819" cy="63819"/>
            </a:xfrm>
            <a:prstGeom prst="ellipse">
              <a:avLst/>
            </a:prstGeom>
            <a:solidFill>
              <a:srgbClr val="0E0E0E">
                <a:alpha val="3090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椭圆 25"/>
            <p:cNvSpPr/>
            <p:nvPr/>
          </p:nvSpPr>
          <p:spPr>
            <a:xfrm>
              <a:off x="1032284" y="1000982"/>
              <a:ext cx="60547" cy="60547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椭圆 26"/>
            <p:cNvSpPr/>
            <p:nvPr/>
          </p:nvSpPr>
          <p:spPr>
            <a:xfrm>
              <a:off x="722187" y="438943"/>
              <a:ext cx="57275" cy="57275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椭圆 27"/>
            <p:cNvSpPr/>
            <p:nvPr/>
          </p:nvSpPr>
          <p:spPr>
            <a:xfrm>
              <a:off x="2914279" y="930295"/>
              <a:ext cx="54001" cy="54001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85" name="组合 43"/>
          <p:cNvGrpSpPr/>
          <p:nvPr/>
        </p:nvGrpSpPr>
        <p:grpSpPr>
          <a:xfrm>
            <a:off x="2662550" y="2972993"/>
            <a:ext cx="2720704" cy="871349"/>
            <a:chOff x="0" y="0"/>
            <a:chExt cx="2720703" cy="871347"/>
          </a:xfrm>
        </p:grpSpPr>
        <p:sp>
          <p:nvSpPr>
            <p:cNvPr id="373" name="椭圆 44"/>
            <p:cNvSpPr/>
            <p:nvPr/>
          </p:nvSpPr>
          <p:spPr>
            <a:xfrm>
              <a:off x="421741" y="70954"/>
              <a:ext cx="43201" cy="43201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椭圆 45"/>
            <p:cNvSpPr/>
            <p:nvPr/>
          </p:nvSpPr>
          <p:spPr>
            <a:xfrm>
              <a:off x="1360945" y="250570"/>
              <a:ext cx="43201" cy="43201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椭圆 46"/>
            <p:cNvSpPr/>
            <p:nvPr/>
          </p:nvSpPr>
          <p:spPr>
            <a:xfrm>
              <a:off x="2160152" y="292061"/>
              <a:ext cx="43201" cy="43201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椭圆 47"/>
            <p:cNvSpPr/>
            <p:nvPr/>
          </p:nvSpPr>
          <p:spPr>
            <a:xfrm>
              <a:off x="1248573" y="673080"/>
              <a:ext cx="43201" cy="43201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椭圆 48"/>
            <p:cNvSpPr/>
            <p:nvPr/>
          </p:nvSpPr>
          <p:spPr>
            <a:xfrm>
              <a:off x="2557855" y="343828"/>
              <a:ext cx="43201" cy="43201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椭圆 49"/>
            <p:cNvSpPr/>
            <p:nvPr/>
          </p:nvSpPr>
          <p:spPr>
            <a:xfrm>
              <a:off x="2677503" y="546022"/>
              <a:ext cx="43201" cy="43201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椭圆 50"/>
            <p:cNvSpPr/>
            <p:nvPr/>
          </p:nvSpPr>
          <p:spPr>
            <a:xfrm>
              <a:off x="1981237" y="567693"/>
              <a:ext cx="43201" cy="43201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椭圆 51"/>
            <p:cNvSpPr/>
            <p:nvPr/>
          </p:nvSpPr>
          <p:spPr>
            <a:xfrm>
              <a:off x="232024" y="828147"/>
              <a:ext cx="43201" cy="4320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椭圆 52"/>
            <p:cNvSpPr/>
            <p:nvPr/>
          </p:nvSpPr>
          <p:spPr>
            <a:xfrm>
              <a:off x="0" y="0"/>
              <a:ext cx="43201" cy="43201"/>
            </a:xfrm>
            <a:prstGeom prst="ellipse">
              <a:avLst/>
            </a:prstGeom>
            <a:solidFill>
              <a:srgbClr val="0E0E0E">
                <a:alpha val="3090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椭圆 53"/>
            <p:cNvSpPr/>
            <p:nvPr/>
          </p:nvSpPr>
          <p:spPr>
            <a:xfrm>
              <a:off x="752748" y="651587"/>
              <a:ext cx="43201" cy="43201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椭圆 54"/>
            <p:cNvSpPr/>
            <p:nvPr/>
          </p:nvSpPr>
          <p:spPr>
            <a:xfrm>
              <a:off x="548977" y="226305"/>
              <a:ext cx="43201" cy="43201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椭圆 55"/>
            <p:cNvSpPr/>
            <p:nvPr/>
          </p:nvSpPr>
          <p:spPr>
            <a:xfrm>
              <a:off x="2303560" y="655616"/>
              <a:ext cx="43201" cy="43201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86" name="文本框 56"/>
          <p:cNvSpPr txBox="1"/>
          <p:nvPr/>
        </p:nvSpPr>
        <p:spPr>
          <a:xfrm>
            <a:off x="1306965" y="1782039"/>
            <a:ext cx="3522116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6600" spc="100">
                <a:latin typeface="明兰"/>
                <a:ea typeface="明兰"/>
                <a:cs typeface="明兰"/>
                <a:sym typeface="明兰"/>
              </a:defRPr>
            </a:pPr>
            <a:r>
              <a:t>Part </a:t>
            </a:r>
            <a:r>
              <a:rPr sz="11500" spc="99"/>
              <a:t>1</a:t>
            </a:r>
          </a:p>
        </p:txBody>
      </p:sp>
      <p:sp>
        <p:nvSpPr>
          <p:cNvPr id="387" name="文本框 57"/>
          <p:cNvSpPr txBox="1"/>
          <p:nvPr/>
        </p:nvSpPr>
        <p:spPr>
          <a:xfrm>
            <a:off x="6800640" y="3848577"/>
            <a:ext cx="3166638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Introduction</a:t>
            </a:r>
          </a:p>
        </p:txBody>
      </p:sp>
      <p:grpSp>
        <p:nvGrpSpPr>
          <p:cNvPr id="394" name="组合 34"/>
          <p:cNvGrpSpPr/>
          <p:nvPr/>
        </p:nvGrpSpPr>
        <p:grpSpPr>
          <a:xfrm>
            <a:off x="7623416" y="-239245"/>
            <a:ext cx="560848" cy="478490"/>
            <a:chOff x="0" y="0"/>
            <a:chExt cx="560847" cy="478489"/>
          </a:xfrm>
        </p:grpSpPr>
        <p:sp>
          <p:nvSpPr>
            <p:cNvPr id="388" name="任意多边形 35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任意多边形 36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任意多边形 37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任意多边形 38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任意多边形 39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任意多边形 40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01" name="组合 41"/>
          <p:cNvGrpSpPr/>
          <p:nvPr/>
        </p:nvGrpSpPr>
        <p:grpSpPr>
          <a:xfrm>
            <a:off x="328181" y="6324276"/>
            <a:ext cx="352189" cy="300472"/>
            <a:chOff x="0" y="0"/>
            <a:chExt cx="352188" cy="300471"/>
          </a:xfrm>
        </p:grpSpPr>
        <p:sp>
          <p:nvSpPr>
            <p:cNvPr id="395" name="任意多边形 42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任意多边形 58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任意多边形 59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任意多边形 60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任意多边形 61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任意多边形 62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08" name="组合 63"/>
          <p:cNvGrpSpPr/>
          <p:nvPr/>
        </p:nvGrpSpPr>
        <p:grpSpPr>
          <a:xfrm>
            <a:off x="-239245" y="5935738"/>
            <a:ext cx="478490" cy="560848"/>
            <a:chOff x="0" y="0"/>
            <a:chExt cx="478488" cy="560847"/>
          </a:xfrm>
        </p:grpSpPr>
        <p:sp>
          <p:nvSpPr>
            <p:cNvPr id="402" name="任意多边形 64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任意多边形 65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任意多边形 66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任意多边形 67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任意多边形 68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任意多边形 69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warp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" grpId="2" animBg="1" advAuto="0"/>
      <p:bldP spid="386" grpId="1" animBg="1" advAuto="0"/>
      <p:bldP spid="387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PA_组合 30"/>
          <p:cNvGrpSpPr/>
          <p:nvPr/>
        </p:nvGrpSpPr>
        <p:grpSpPr>
          <a:xfrm>
            <a:off x="-3863656" y="563707"/>
            <a:ext cx="5503500" cy="5503500"/>
            <a:chOff x="0" y="0"/>
            <a:chExt cx="5503499" cy="5503499"/>
          </a:xfrm>
        </p:grpSpPr>
        <p:sp>
          <p:nvSpPr>
            <p:cNvPr id="411" name="椭圆 6"/>
            <p:cNvSpPr/>
            <p:nvPr/>
          </p:nvSpPr>
          <p:spPr>
            <a:xfrm rot="1194173">
              <a:off x="991135" y="1001738"/>
              <a:ext cx="3500025" cy="3500025"/>
            </a:xfrm>
            <a:prstGeom prst="ellipse">
              <a:avLst/>
            </a:prstGeom>
            <a:noFill/>
            <a:ln w="3175" cap="flat">
              <a:solidFill>
                <a:srgbClr val="333333">
                  <a:alpha val="22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椭圆 6"/>
            <p:cNvSpPr/>
            <p:nvPr/>
          </p:nvSpPr>
          <p:spPr>
            <a:xfrm rot="1194173">
              <a:off x="603116" y="603116"/>
              <a:ext cx="4297267" cy="4297267"/>
            </a:xfrm>
            <a:prstGeom prst="ellipse">
              <a:avLst/>
            </a:prstGeom>
            <a:noFill/>
            <a:ln w="3175" cap="flat">
              <a:solidFill>
                <a:srgbClr val="333333">
                  <a:alpha val="22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33" name="PA_组合 31"/>
          <p:cNvGrpSpPr/>
          <p:nvPr/>
        </p:nvGrpSpPr>
        <p:grpSpPr>
          <a:xfrm>
            <a:off x="10561951" y="563707"/>
            <a:ext cx="5503501" cy="5503500"/>
            <a:chOff x="0" y="0"/>
            <a:chExt cx="5503499" cy="5503499"/>
          </a:xfrm>
        </p:grpSpPr>
        <p:sp>
          <p:nvSpPr>
            <p:cNvPr id="431" name="椭圆 6"/>
            <p:cNvSpPr/>
            <p:nvPr/>
          </p:nvSpPr>
          <p:spPr>
            <a:xfrm rot="20405826" flipH="1">
              <a:off x="1012339" y="1001738"/>
              <a:ext cx="3500025" cy="3500025"/>
            </a:xfrm>
            <a:prstGeom prst="ellipse">
              <a:avLst/>
            </a:prstGeom>
            <a:noFill/>
            <a:ln w="3175" cap="flat">
              <a:solidFill>
                <a:srgbClr val="333333">
                  <a:alpha val="22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椭圆 6"/>
            <p:cNvSpPr/>
            <p:nvPr/>
          </p:nvSpPr>
          <p:spPr>
            <a:xfrm rot="20405826" flipH="1">
              <a:off x="603116" y="603116"/>
              <a:ext cx="4297267" cy="4297267"/>
            </a:xfrm>
            <a:prstGeom prst="ellipse">
              <a:avLst/>
            </a:prstGeom>
            <a:noFill/>
            <a:ln w="3175" cap="flat">
              <a:solidFill>
                <a:srgbClr val="333333">
                  <a:alpha val="22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304" y="82045"/>
            <a:ext cx="947258" cy="94725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25517C-A9CF-47C5-A6DD-2FF43A89F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703" y="418680"/>
            <a:ext cx="10164594" cy="6020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5" nodeType="afterEffect">
                                  <p:stCondLst>
                                    <p:cond delay="56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60"/>
                            </p:stCondLst>
                            <p:childTnLst>
                              <p:par>
                                <p:cTn id="10" presetID="2" presetClass="entr" presetSubtype="2" fill="hold" grpId="16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3" grpId="15" animBg="1" advAuto="0"/>
      <p:bldP spid="433" grpId="16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620" y="930464"/>
            <a:ext cx="5359637" cy="4845111"/>
          </a:xfrm>
          <a:prstGeom prst="rect">
            <a:avLst/>
          </a:prstGeom>
          <a:ln w="12700">
            <a:miter lim="400000"/>
          </a:ln>
        </p:spPr>
      </p:pic>
      <p:sp>
        <p:nvSpPr>
          <p:cNvPr id="638" name="椭圆 9"/>
          <p:cNvSpPr/>
          <p:nvPr/>
        </p:nvSpPr>
        <p:spPr>
          <a:xfrm>
            <a:off x="6187638" y="3343274"/>
            <a:ext cx="177795" cy="177796"/>
          </a:xfrm>
          <a:prstGeom prst="ellipse">
            <a:avLst/>
          </a:prstGeom>
          <a:solidFill>
            <a:srgbClr val="0E0E0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39" name="文本框 10"/>
          <p:cNvSpPr txBox="1"/>
          <p:nvPr/>
        </p:nvSpPr>
        <p:spPr>
          <a:xfrm>
            <a:off x="2468596" y="2918363"/>
            <a:ext cx="3252417" cy="923330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54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功能模块</a:t>
            </a:r>
            <a:endParaRPr dirty="0"/>
          </a:p>
        </p:txBody>
      </p:sp>
      <p:sp>
        <p:nvSpPr>
          <p:cNvPr id="640" name="直接连接符 13"/>
          <p:cNvSpPr/>
          <p:nvPr/>
        </p:nvSpPr>
        <p:spPr>
          <a:xfrm flipV="1">
            <a:off x="6401608" y="3427881"/>
            <a:ext cx="6187640" cy="4292"/>
          </a:xfrm>
          <a:prstGeom prst="line">
            <a:avLst/>
          </a:prstGeom>
          <a:ln w="25400">
            <a:solidFill>
              <a:srgbClr val="0E0E0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653" name="组合 28"/>
          <p:cNvGrpSpPr/>
          <p:nvPr/>
        </p:nvGrpSpPr>
        <p:grpSpPr>
          <a:xfrm>
            <a:off x="8566436" y="2660169"/>
            <a:ext cx="3871466" cy="1366213"/>
            <a:chOff x="0" y="0"/>
            <a:chExt cx="3871465" cy="1366211"/>
          </a:xfrm>
        </p:grpSpPr>
        <p:sp>
          <p:nvSpPr>
            <p:cNvPr id="641" name="椭圆 16"/>
            <p:cNvSpPr/>
            <p:nvPr/>
          </p:nvSpPr>
          <p:spPr>
            <a:xfrm>
              <a:off x="405335" y="105126"/>
              <a:ext cx="90001" cy="90001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椭圆 17"/>
            <p:cNvSpPr/>
            <p:nvPr/>
          </p:nvSpPr>
          <p:spPr>
            <a:xfrm>
              <a:off x="1527691" y="468837"/>
              <a:ext cx="86729" cy="86729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椭圆 18"/>
            <p:cNvSpPr/>
            <p:nvPr/>
          </p:nvSpPr>
          <p:spPr>
            <a:xfrm>
              <a:off x="2347430" y="609395"/>
              <a:ext cx="83457" cy="83457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椭圆 19"/>
            <p:cNvSpPr/>
            <p:nvPr/>
          </p:nvSpPr>
          <p:spPr>
            <a:xfrm>
              <a:off x="1512971" y="994599"/>
              <a:ext cx="80183" cy="80183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椭圆 20"/>
            <p:cNvSpPr/>
            <p:nvPr/>
          </p:nvSpPr>
          <p:spPr>
            <a:xfrm>
              <a:off x="3538117" y="628102"/>
              <a:ext cx="76911" cy="76911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椭圆 21"/>
            <p:cNvSpPr/>
            <p:nvPr/>
          </p:nvSpPr>
          <p:spPr>
            <a:xfrm>
              <a:off x="3825745" y="821133"/>
              <a:ext cx="45721" cy="45721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椭圆 22"/>
            <p:cNvSpPr/>
            <p:nvPr/>
          </p:nvSpPr>
          <p:spPr>
            <a:xfrm>
              <a:off x="2144001" y="905557"/>
              <a:ext cx="70365" cy="70365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椭圆 23"/>
            <p:cNvSpPr/>
            <p:nvPr/>
          </p:nvSpPr>
          <p:spPr>
            <a:xfrm>
              <a:off x="385657" y="1299119"/>
              <a:ext cx="67093" cy="67093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椭圆 24"/>
            <p:cNvSpPr/>
            <p:nvPr/>
          </p:nvSpPr>
          <p:spPr>
            <a:xfrm>
              <a:off x="0" y="-1"/>
              <a:ext cx="63819" cy="63819"/>
            </a:xfrm>
            <a:prstGeom prst="ellipse">
              <a:avLst/>
            </a:prstGeom>
            <a:solidFill>
              <a:srgbClr val="0E0E0E">
                <a:alpha val="3090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椭圆 25"/>
            <p:cNvSpPr/>
            <p:nvPr/>
          </p:nvSpPr>
          <p:spPr>
            <a:xfrm>
              <a:off x="1032284" y="1000982"/>
              <a:ext cx="60547" cy="60547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椭圆 26"/>
            <p:cNvSpPr/>
            <p:nvPr/>
          </p:nvSpPr>
          <p:spPr>
            <a:xfrm>
              <a:off x="722187" y="438943"/>
              <a:ext cx="57275" cy="57275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椭圆 27"/>
            <p:cNvSpPr/>
            <p:nvPr/>
          </p:nvSpPr>
          <p:spPr>
            <a:xfrm>
              <a:off x="2914279" y="930295"/>
              <a:ext cx="54001" cy="54001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66" name="组合 43"/>
          <p:cNvGrpSpPr/>
          <p:nvPr/>
        </p:nvGrpSpPr>
        <p:grpSpPr>
          <a:xfrm>
            <a:off x="9171533" y="2929815"/>
            <a:ext cx="2720704" cy="871349"/>
            <a:chOff x="0" y="0"/>
            <a:chExt cx="2720703" cy="871347"/>
          </a:xfrm>
        </p:grpSpPr>
        <p:sp>
          <p:nvSpPr>
            <p:cNvPr id="654" name="椭圆 44"/>
            <p:cNvSpPr/>
            <p:nvPr/>
          </p:nvSpPr>
          <p:spPr>
            <a:xfrm>
              <a:off x="421741" y="70954"/>
              <a:ext cx="43201" cy="43201"/>
            </a:xfrm>
            <a:prstGeom prst="ellipse">
              <a:avLst/>
            </a:prstGeom>
            <a:solidFill>
              <a:srgbClr val="0E0E0E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椭圆 45"/>
            <p:cNvSpPr/>
            <p:nvPr/>
          </p:nvSpPr>
          <p:spPr>
            <a:xfrm>
              <a:off x="1360945" y="250570"/>
              <a:ext cx="43201" cy="43201"/>
            </a:xfrm>
            <a:prstGeom prst="ellipse">
              <a:avLst/>
            </a:prstGeom>
            <a:solidFill>
              <a:srgbClr val="0E0E0E">
                <a:alpha val="56364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椭圆 46"/>
            <p:cNvSpPr/>
            <p:nvPr/>
          </p:nvSpPr>
          <p:spPr>
            <a:xfrm>
              <a:off x="2160152" y="292061"/>
              <a:ext cx="43201" cy="43201"/>
            </a:xfrm>
            <a:prstGeom prst="ellipse">
              <a:avLst/>
            </a:prstGeom>
            <a:solidFill>
              <a:srgbClr val="0E0E0E">
                <a:alpha val="5272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椭圆 47"/>
            <p:cNvSpPr/>
            <p:nvPr/>
          </p:nvSpPr>
          <p:spPr>
            <a:xfrm>
              <a:off x="1248573" y="673080"/>
              <a:ext cx="43201" cy="43201"/>
            </a:xfrm>
            <a:prstGeom prst="ellipse">
              <a:avLst/>
            </a:prstGeom>
            <a:solidFill>
              <a:srgbClr val="0E0E0E">
                <a:alpha val="49091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椭圆 48"/>
            <p:cNvSpPr/>
            <p:nvPr/>
          </p:nvSpPr>
          <p:spPr>
            <a:xfrm>
              <a:off x="2557855" y="343828"/>
              <a:ext cx="43201" cy="43201"/>
            </a:xfrm>
            <a:prstGeom prst="ellipse">
              <a:avLst/>
            </a:prstGeom>
            <a:solidFill>
              <a:srgbClr val="0E0E0E">
                <a:alpha val="4545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椭圆 49"/>
            <p:cNvSpPr/>
            <p:nvPr/>
          </p:nvSpPr>
          <p:spPr>
            <a:xfrm>
              <a:off x="2677503" y="546022"/>
              <a:ext cx="43201" cy="43201"/>
            </a:xfrm>
            <a:prstGeom prst="ellipse">
              <a:avLst/>
            </a:prstGeom>
            <a:solidFill>
              <a:srgbClr val="0E0E0E">
                <a:alpha val="4181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椭圆 50"/>
            <p:cNvSpPr/>
            <p:nvPr/>
          </p:nvSpPr>
          <p:spPr>
            <a:xfrm>
              <a:off x="1981237" y="567693"/>
              <a:ext cx="43201" cy="43201"/>
            </a:xfrm>
            <a:prstGeom prst="ellipse">
              <a:avLst/>
            </a:prstGeom>
            <a:solidFill>
              <a:srgbClr val="0E0E0E">
                <a:alpha val="3818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椭圆 51"/>
            <p:cNvSpPr/>
            <p:nvPr/>
          </p:nvSpPr>
          <p:spPr>
            <a:xfrm>
              <a:off x="232024" y="828147"/>
              <a:ext cx="43201" cy="43201"/>
            </a:xfrm>
            <a:prstGeom prst="ellipse">
              <a:avLst/>
            </a:prstGeom>
            <a:solidFill>
              <a:srgbClr val="0E0E0E">
                <a:alpha val="345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椭圆 52"/>
            <p:cNvSpPr/>
            <p:nvPr/>
          </p:nvSpPr>
          <p:spPr>
            <a:xfrm>
              <a:off x="0" y="0"/>
              <a:ext cx="43201" cy="43201"/>
            </a:xfrm>
            <a:prstGeom prst="ellipse">
              <a:avLst/>
            </a:prstGeom>
            <a:solidFill>
              <a:srgbClr val="0E0E0E">
                <a:alpha val="3090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椭圆 53"/>
            <p:cNvSpPr/>
            <p:nvPr/>
          </p:nvSpPr>
          <p:spPr>
            <a:xfrm>
              <a:off x="752748" y="651587"/>
              <a:ext cx="43201" cy="43201"/>
            </a:xfrm>
            <a:prstGeom prst="ellipse">
              <a:avLst/>
            </a:prstGeom>
            <a:solidFill>
              <a:srgbClr val="0E0E0E">
                <a:alpha val="2727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椭圆 54"/>
            <p:cNvSpPr/>
            <p:nvPr/>
          </p:nvSpPr>
          <p:spPr>
            <a:xfrm>
              <a:off x="548977" y="226305"/>
              <a:ext cx="43201" cy="43201"/>
            </a:xfrm>
            <a:prstGeom prst="ellipse">
              <a:avLst/>
            </a:prstGeom>
            <a:solidFill>
              <a:srgbClr val="0E0E0E">
                <a:alpha val="2363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椭圆 55"/>
            <p:cNvSpPr/>
            <p:nvPr/>
          </p:nvSpPr>
          <p:spPr>
            <a:xfrm>
              <a:off x="2303560" y="655616"/>
              <a:ext cx="43201" cy="43201"/>
            </a:xfrm>
            <a:prstGeom prst="ellipse">
              <a:avLst/>
            </a:prstGeom>
            <a:solidFill>
              <a:srgbClr val="0E0E0E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67" name="文本框 56"/>
          <p:cNvSpPr txBox="1"/>
          <p:nvPr/>
        </p:nvSpPr>
        <p:spPr>
          <a:xfrm>
            <a:off x="6676000" y="2301297"/>
            <a:ext cx="3522115" cy="109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66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dirty="0"/>
              <a:t>Part 2</a:t>
            </a:r>
          </a:p>
        </p:txBody>
      </p:sp>
      <p:sp>
        <p:nvSpPr>
          <p:cNvPr id="668" name="文本框 57"/>
          <p:cNvSpPr txBox="1"/>
          <p:nvPr/>
        </p:nvSpPr>
        <p:spPr>
          <a:xfrm>
            <a:off x="3198795" y="3805399"/>
            <a:ext cx="3166639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dirty="0"/>
              <a:t>Introduction</a:t>
            </a:r>
          </a:p>
        </p:txBody>
      </p:sp>
      <p:grpSp>
        <p:nvGrpSpPr>
          <p:cNvPr id="675" name="组合 34"/>
          <p:cNvGrpSpPr/>
          <p:nvPr/>
        </p:nvGrpSpPr>
        <p:grpSpPr>
          <a:xfrm>
            <a:off x="-116302" y="-141368"/>
            <a:ext cx="560848" cy="478490"/>
            <a:chOff x="0" y="0"/>
            <a:chExt cx="560847" cy="478489"/>
          </a:xfrm>
        </p:grpSpPr>
        <p:sp>
          <p:nvSpPr>
            <p:cNvPr id="669" name="任意多边形 35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任意多边形 36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任意多边形 37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任意多边形 38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任意多边形 39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任意多边形 40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82" name="组合 41"/>
          <p:cNvGrpSpPr/>
          <p:nvPr/>
        </p:nvGrpSpPr>
        <p:grpSpPr>
          <a:xfrm>
            <a:off x="9403558" y="6467232"/>
            <a:ext cx="352189" cy="300472"/>
            <a:chOff x="0" y="0"/>
            <a:chExt cx="352188" cy="300471"/>
          </a:xfrm>
        </p:grpSpPr>
        <p:sp>
          <p:nvSpPr>
            <p:cNvPr id="676" name="任意多边形 42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任意多边形 58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任意多边形 59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任意多边形 60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任意多边形 61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任意多边形 62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89" name="组合 63"/>
          <p:cNvGrpSpPr/>
          <p:nvPr/>
        </p:nvGrpSpPr>
        <p:grpSpPr>
          <a:xfrm>
            <a:off x="8714644" y="6429793"/>
            <a:ext cx="478490" cy="560848"/>
            <a:chOff x="0" y="0"/>
            <a:chExt cx="478488" cy="560847"/>
          </a:xfrm>
        </p:grpSpPr>
        <p:sp>
          <p:nvSpPr>
            <p:cNvPr id="683" name="任意多边形 64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任意多边形 65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任意多边形 66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任意多边形 67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任意多边形 68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任意多边形 69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warp dir="in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9" grpId="2" animBg="1" advAuto="0"/>
      <p:bldP spid="667" grpId="1" animBg="1" advAuto="0"/>
      <p:bldP spid="668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文本框 3"/>
          <p:cNvSpPr txBox="1"/>
          <p:nvPr/>
        </p:nvSpPr>
        <p:spPr>
          <a:xfrm>
            <a:off x="1158568" y="292906"/>
            <a:ext cx="290205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功能模块</a:t>
            </a:r>
            <a:endParaRPr dirty="0"/>
          </a:p>
        </p:txBody>
      </p:sp>
      <p:grpSp>
        <p:nvGrpSpPr>
          <p:cNvPr id="698" name="组合 19"/>
          <p:cNvGrpSpPr/>
          <p:nvPr/>
        </p:nvGrpSpPr>
        <p:grpSpPr>
          <a:xfrm>
            <a:off x="464207" y="406426"/>
            <a:ext cx="444412" cy="379153"/>
            <a:chOff x="0" y="0"/>
            <a:chExt cx="444410" cy="379151"/>
          </a:xfrm>
        </p:grpSpPr>
        <p:sp>
          <p:nvSpPr>
            <p:cNvPr id="692" name="任意多边形 20"/>
            <p:cNvSpPr/>
            <p:nvPr/>
          </p:nvSpPr>
          <p:spPr>
            <a:xfrm rot="16200000">
              <a:off x="43197" y="-14472"/>
              <a:ext cx="358143" cy="409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任意多边形 21"/>
            <p:cNvSpPr/>
            <p:nvPr/>
          </p:nvSpPr>
          <p:spPr>
            <a:xfrm rot="16200000">
              <a:off x="-24788" y="31606"/>
              <a:ext cx="318846" cy="266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任意多边形 22"/>
            <p:cNvSpPr/>
            <p:nvPr/>
          </p:nvSpPr>
          <p:spPr>
            <a:xfrm rot="16200000">
              <a:off x="36994" y="151433"/>
              <a:ext cx="190724" cy="2647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任意多边形 23"/>
            <p:cNvSpPr/>
            <p:nvPr/>
          </p:nvSpPr>
          <p:spPr>
            <a:xfrm rot="16200000">
              <a:off x="196586" y="232816"/>
              <a:ext cx="55915" cy="236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任意多边形 24"/>
            <p:cNvSpPr/>
            <p:nvPr/>
          </p:nvSpPr>
          <p:spPr>
            <a:xfrm rot="16200000">
              <a:off x="171247" y="90281"/>
              <a:ext cx="363446" cy="1828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任意多边形 25"/>
            <p:cNvSpPr/>
            <p:nvPr/>
          </p:nvSpPr>
          <p:spPr>
            <a:xfrm rot="16200000">
              <a:off x="153448" y="-62167"/>
              <a:ext cx="115405" cy="242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707" name="组合 26"/>
          <p:cNvGrpSpPr/>
          <p:nvPr/>
        </p:nvGrpSpPr>
        <p:grpSpPr>
          <a:xfrm>
            <a:off x="4510255" y="1713544"/>
            <a:ext cx="6545672" cy="400108"/>
            <a:chOff x="-1" y="0"/>
            <a:chExt cx="6545670" cy="400107"/>
          </a:xfrm>
        </p:grpSpPr>
        <p:grpSp>
          <p:nvGrpSpPr>
            <p:cNvPr id="705" name="组合 27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699" name="任意多边形 31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0" name="任意多边形 36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1" name="任意多边形 37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2" name="任意多边形 38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3" name="任意多边形 39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4" name="任意多边形 40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06" name="文本框 28"/>
            <p:cNvSpPr txBox="1"/>
            <p:nvPr/>
          </p:nvSpPr>
          <p:spPr>
            <a:xfrm>
              <a:off x="226001" y="0"/>
              <a:ext cx="6319668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dirty="0"/>
                <a:t>01  </a:t>
              </a:r>
              <a:r>
                <a:rPr lang="zh-CN" altLang="en-US" dirty="0"/>
                <a:t>点击移动棋子，搜索并显示出最短路径</a:t>
              </a:r>
              <a:endParaRPr dirty="0"/>
            </a:p>
          </p:txBody>
        </p:sp>
      </p:grpSp>
      <p:grpSp>
        <p:nvGrpSpPr>
          <p:cNvPr id="716" name="组合 41"/>
          <p:cNvGrpSpPr/>
          <p:nvPr/>
        </p:nvGrpSpPr>
        <p:grpSpPr>
          <a:xfrm>
            <a:off x="2758224" y="3280867"/>
            <a:ext cx="3471290" cy="400108"/>
            <a:chOff x="-1" y="0"/>
            <a:chExt cx="3471289" cy="400107"/>
          </a:xfrm>
        </p:grpSpPr>
        <p:grpSp>
          <p:nvGrpSpPr>
            <p:cNvPr id="714" name="组合 42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708" name="任意多边形 44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09" name="任意多边形 45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0" name="任意多边形 46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1" name="任意多边形 47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2" name="任意多边形 48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3" name="任意多边形 49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15" name="文本框 43"/>
            <p:cNvSpPr txBox="1"/>
            <p:nvPr/>
          </p:nvSpPr>
          <p:spPr>
            <a:xfrm>
              <a:off x="226001" y="0"/>
              <a:ext cx="3245287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dirty="0"/>
                <a:t>02  </a:t>
              </a:r>
              <a:r>
                <a:rPr lang="zh-CN" altLang="en-US" dirty="0"/>
                <a:t>消去</a:t>
              </a:r>
              <a:endParaRPr dirty="0"/>
            </a:p>
          </p:txBody>
        </p:sp>
      </p:grpSp>
      <p:grpSp>
        <p:nvGrpSpPr>
          <p:cNvPr id="725" name="组合 50"/>
          <p:cNvGrpSpPr/>
          <p:nvPr/>
        </p:nvGrpSpPr>
        <p:grpSpPr>
          <a:xfrm>
            <a:off x="4511394" y="4753826"/>
            <a:ext cx="3471290" cy="400108"/>
            <a:chOff x="-1" y="0"/>
            <a:chExt cx="3471289" cy="400107"/>
          </a:xfrm>
        </p:grpSpPr>
        <p:grpSp>
          <p:nvGrpSpPr>
            <p:cNvPr id="723" name="组合 51"/>
            <p:cNvGrpSpPr/>
            <p:nvPr/>
          </p:nvGrpSpPr>
          <p:grpSpPr>
            <a:xfrm>
              <a:off x="-1" y="105551"/>
              <a:ext cx="144001" cy="168788"/>
              <a:chOff x="0" y="0"/>
              <a:chExt cx="143999" cy="168786"/>
            </a:xfrm>
          </p:grpSpPr>
          <p:sp>
            <p:nvSpPr>
              <p:cNvPr id="717" name="任意多边形 53"/>
              <p:cNvSpPr/>
              <p:nvPr/>
            </p:nvSpPr>
            <p:spPr>
              <a:xfrm>
                <a:off x="3759" y="6690"/>
                <a:ext cx="136022" cy="1554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" y="16380"/>
                    </a:moveTo>
                    <a:lnTo>
                      <a:pt x="0" y="4860"/>
                    </a:lnTo>
                    <a:lnTo>
                      <a:pt x="10491" y="0"/>
                    </a:lnTo>
                    <a:lnTo>
                      <a:pt x="21600" y="4770"/>
                    </a:lnTo>
                    <a:lnTo>
                      <a:pt x="21497" y="16200"/>
                    </a:lnTo>
                    <a:lnTo>
                      <a:pt x="10800" y="21600"/>
                    </a:lnTo>
                    <a:lnTo>
                      <a:pt x="617" y="16380"/>
                    </a:lnTo>
                    <a:close/>
                  </a:path>
                </a:pathLst>
              </a:custGeom>
              <a:solidFill>
                <a:srgbClr val="2626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8" name="任意多边形 54"/>
              <p:cNvSpPr/>
              <p:nvPr/>
            </p:nvSpPr>
            <p:spPr>
              <a:xfrm>
                <a:off x="20888" y="574"/>
                <a:ext cx="121097" cy="1011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14" y="0"/>
                    </a:moveTo>
                    <a:lnTo>
                      <a:pt x="0" y="21274"/>
                    </a:lnTo>
                    <a:lnTo>
                      <a:pt x="14074" y="21600"/>
                    </a:lnTo>
                    <a:lnTo>
                      <a:pt x="21600" y="7184"/>
                    </a:lnTo>
                    <a:lnTo>
                      <a:pt x="9014" y="0"/>
                    </a:lnTo>
                    <a:close/>
                  </a:path>
                </a:pathLst>
              </a:custGeom>
              <a:solidFill>
                <a:srgbClr val="74747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9" name="任意多边形 55"/>
              <p:cNvSpPr/>
              <p:nvPr/>
            </p:nvSpPr>
            <p:spPr>
              <a:xfrm>
                <a:off x="0" y="-1"/>
                <a:ext cx="72436" cy="10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8768"/>
                    </a:moveTo>
                    <a:lnTo>
                      <a:pt x="6246" y="21600"/>
                    </a:lnTo>
                    <a:lnTo>
                      <a:pt x="21600" y="0"/>
                    </a:lnTo>
                    <a:lnTo>
                      <a:pt x="0" y="8768"/>
                    </a:lnTo>
                    <a:close/>
                  </a:path>
                </a:pathLst>
              </a:custGeom>
              <a:solidFill>
                <a:srgbClr val="9393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0" name="任意多边形 56"/>
              <p:cNvSpPr/>
              <p:nvPr/>
            </p:nvSpPr>
            <p:spPr>
              <a:xfrm>
                <a:off x="-1" y="40321"/>
                <a:ext cx="21238" cy="89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6805" y="21600"/>
                    </a:lnTo>
                    <a:lnTo>
                      <a:pt x="21600" y="144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868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1" name="任意多边形 57"/>
              <p:cNvSpPr/>
              <p:nvPr/>
            </p:nvSpPr>
            <p:spPr>
              <a:xfrm>
                <a:off x="5965" y="99328"/>
                <a:ext cx="138035" cy="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9287"/>
                    </a:moveTo>
                    <a:lnTo>
                      <a:pt x="9954" y="21600"/>
                    </a:lnTo>
                    <a:lnTo>
                      <a:pt x="21600" y="8341"/>
                    </a:lnTo>
                    <a:lnTo>
                      <a:pt x="14787" y="499"/>
                    </a:lnTo>
                    <a:lnTo>
                      <a:pt x="2428" y="0"/>
                    </a:lnTo>
                    <a:lnTo>
                      <a:pt x="0" y="9287"/>
                    </a:lnTo>
                    <a:close/>
                  </a:path>
                </a:pathLst>
              </a:custGeom>
              <a:solidFill>
                <a:srgbClr val="3434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22" name="任意多边形 58"/>
              <p:cNvSpPr/>
              <p:nvPr/>
            </p:nvSpPr>
            <p:spPr>
              <a:xfrm>
                <a:off x="99685" y="34183"/>
                <a:ext cx="43831" cy="92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40" y="0"/>
                    </a:moveTo>
                    <a:lnTo>
                      <a:pt x="21600" y="21600"/>
                    </a:lnTo>
                    <a:lnTo>
                      <a:pt x="0" y="15733"/>
                    </a:lnTo>
                    <a:lnTo>
                      <a:pt x="20740" y="0"/>
                    </a:lnTo>
                    <a:close/>
                  </a:path>
                </a:pathLst>
              </a:custGeom>
              <a:solidFill>
                <a:srgbClr val="4D4D4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724" name="文本框 52"/>
            <p:cNvSpPr txBox="1"/>
            <p:nvPr/>
          </p:nvSpPr>
          <p:spPr>
            <a:xfrm>
              <a:off x="226001" y="0"/>
              <a:ext cx="3245287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2000" spc="300">
                  <a:latin typeface="明兰"/>
                  <a:ea typeface="明兰"/>
                  <a:cs typeface="明兰"/>
                  <a:sym typeface="明兰"/>
                </a:defRPr>
              </a:pPr>
              <a:r>
                <a:rPr dirty="0"/>
                <a:t>03  </a:t>
              </a:r>
              <a:r>
                <a:rPr lang="zh-CN" altLang="en-US" dirty="0"/>
                <a:t>计分</a:t>
              </a:r>
              <a:endParaRPr dirty="0"/>
            </a:p>
          </p:txBody>
        </p:sp>
      </p:grpSp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304" y="82045"/>
            <a:ext cx="947258" cy="9472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 advTm="0">
        <p15:prstTrans prst="pageCurlDouble"/>
      </p:transition>
    </mc:Choice>
    <mc:Choice xmlns:p14="http://schemas.microsoft.com/office/powerpoint/2010/main" xmlns:a14="http://schemas.microsoft.com/office/drawing/2010/main" xmlns:m="http://schemas.openxmlformats.org/officeDocument/2006/math" xmlns="" Requires="p14">
      <p:transition spd="med" advClick="0" advTm="0" p14:dur="1000">
        <p14:prism dir="l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1" grpId="2" animBg="1" advAuto="0"/>
      <p:bldP spid="698" grpId="1" animBg="1" advAuto="0"/>
      <p:bldP spid="707" grpId="3" animBg="1" advAuto="0"/>
      <p:bldP spid="716" grpId="5" animBg="1" advAuto="0"/>
      <p:bldP spid="725" grpId="7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69711" y="748370"/>
            <a:ext cx="5359638" cy="484511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07" name="组合 1"/>
          <p:cNvGrpSpPr/>
          <p:nvPr/>
        </p:nvGrpSpPr>
        <p:grpSpPr>
          <a:xfrm>
            <a:off x="-544009" y="2703347"/>
            <a:ext cx="6365434" cy="1366212"/>
            <a:chOff x="0" y="0"/>
            <a:chExt cx="6365432" cy="1366210"/>
          </a:xfrm>
        </p:grpSpPr>
        <p:sp>
          <p:nvSpPr>
            <p:cNvPr id="778" name="椭圆 34"/>
            <p:cNvSpPr/>
            <p:nvPr/>
          </p:nvSpPr>
          <p:spPr>
            <a:xfrm>
              <a:off x="6187639" y="639927"/>
              <a:ext cx="177795" cy="177795"/>
            </a:xfrm>
            <a:prstGeom prst="ellipse">
              <a:avLst/>
            </a:prstGeom>
            <a:solidFill>
              <a:srgbClr val="0E0E0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直接连接符 35"/>
            <p:cNvSpPr/>
            <p:nvPr/>
          </p:nvSpPr>
          <p:spPr>
            <a:xfrm flipV="1">
              <a:off x="0" y="728824"/>
              <a:ext cx="6187640" cy="4292"/>
            </a:xfrm>
            <a:prstGeom prst="line">
              <a:avLst/>
            </a:prstGeom>
            <a:noFill/>
            <a:ln w="25400" cap="flat">
              <a:solidFill>
                <a:srgbClr val="0E0E0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0" name="任意多边形 36"/>
            <p:cNvSpPr/>
            <p:nvPr/>
          </p:nvSpPr>
          <p:spPr>
            <a:xfrm>
              <a:off x="3274469" y="763755"/>
              <a:ext cx="2611982" cy="295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4" h="21600" extrusionOk="0">
                  <a:moveTo>
                    <a:pt x="502" y="10219"/>
                  </a:moveTo>
                  <a:cubicBezTo>
                    <a:pt x="6369" y="4413"/>
                    <a:pt x="12554" y="232"/>
                    <a:pt x="20984" y="0"/>
                  </a:cubicBezTo>
                  <a:lnTo>
                    <a:pt x="18421" y="19510"/>
                  </a:lnTo>
                  <a:lnTo>
                    <a:pt x="400" y="21600"/>
                  </a:lnTo>
                  <a:cubicBezTo>
                    <a:pt x="498" y="17574"/>
                    <a:pt x="-616" y="14013"/>
                    <a:pt x="502" y="1021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93" name="组合 37"/>
            <p:cNvGrpSpPr/>
            <p:nvPr/>
          </p:nvGrpSpPr>
          <p:grpSpPr>
            <a:xfrm>
              <a:off x="2057454" y="-1"/>
              <a:ext cx="3871466" cy="1366213"/>
              <a:chOff x="0" y="0"/>
              <a:chExt cx="3871465" cy="1366211"/>
            </a:xfrm>
          </p:grpSpPr>
          <p:sp>
            <p:nvSpPr>
              <p:cNvPr id="781" name="椭圆 38"/>
              <p:cNvSpPr/>
              <p:nvPr/>
            </p:nvSpPr>
            <p:spPr>
              <a:xfrm>
                <a:off x="405335" y="105126"/>
                <a:ext cx="90001" cy="90001"/>
              </a:xfrm>
              <a:prstGeom prst="ellipse">
                <a:avLst/>
              </a:prstGeom>
              <a:solidFill>
                <a:srgbClr val="0E0E0E">
                  <a:alpha val="6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2" name="椭圆 39"/>
              <p:cNvSpPr/>
              <p:nvPr/>
            </p:nvSpPr>
            <p:spPr>
              <a:xfrm>
                <a:off x="1527691" y="468837"/>
                <a:ext cx="86729" cy="86729"/>
              </a:xfrm>
              <a:prstGeom prst="ellipse">
                <a:avLst/>
              </a:prstGeom>
              <a:solidFill>
                <a:srgbClr val="0E0E0E">
                  <a:alpha val="5636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3" name="椭圆 40"/>
              <p:cNvSpPr/>
              <p:nvPr/>
            </p:nvSpPr>
            <p:spPr>
              <a:xfrm>
                <a:off x="2347430" y="609395"/>
                <a:ext cx="83457" cy="83457"/>
              </a:xfrm>
              <a:prstGeom prst="ellipse">
                <a:avLst/>
              </a:prstGeom>
              <a:solidFill>
                <a:srgbClr val="0E0E0E">
                  <a:alpha val="5272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4" name="椭圆 41"/>
              <p:cNvSpPr/>
              <p:nvPr/>
            </p:nvSpPr>
            <p:spPr>
              <a:xfrm>
                <a:off x="1512971" y="994599"/>
                <a:ext cx="80183" cy="80183"/>
              </a:xfrm>
              <a:prstGeom prst="ellipse">
                <a:avLst/>
              </a:prstGeom>
              <a:solidFill>
                <a:srgbClr val="0E0E0E">
                  <a:alpha val="4909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5" name="椭圆 42"/>
              <p:cNvSpPr/>
              <p:nvPr/>
            </p:nvSpPr>
            <p:spPr>
              <a:xfrm>
                <a:off x="3538117" y="628102"/>
                <a:ext cx="76911" cy="76911"/>
              </a:xfrm>
              <a:prstGeom prst="ellipse">
                <a:avLst/>
              </a:prstGeom>
              <a:solidFill>
                <a:srgbClr val="0E0E0E">
                  <a:alpha val="4545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6" name="椭圆 58"/>
              <p:cNvSpPr/>
              <p:nvPr/>
            </p:nvSpPr>
            <p:spPr>
              <a:xfrm>
                <a:off x="3825745" y="821133"/>
                <a:ext cx="45721" cy="45721"/>
              </a:xfrm>
              <a:prstGeom prst="ellipse">
                <a:avLst/>
              </a:prstGeom>
              <a:solidFill>
                <a:srgbClr val="0E0E0E">
                  <a:alpha val="4181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7" name="椭圆 59"/>
              <p:cNvSpPr/>
              <p:nvPr/>
            </p:nvSpPr>
            <p:spPr>
              <a:xfrm>
                <a:off x="2144001" y="905557"/>
                <a:ext cx="70365" cy="70365"/>
              </a:xfrm>
              <a:prstGeom prst="ellipse">
                <a:avLst/>
              </a:prstGeom>
              <a:solidFill>
                <a:srgbClr val="0E0E0E">
                  <a:alpha val="38182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8" name="椭圆 60"/>
              <p:cNvSpPr/>
              <p:nvPr/>
            </p:nvSpPr>
            <p:spPr>
              <a:xfrm>
                <a:off x="385657" y="1299119"/>
                <a:ext cx="67093" cy="67093"/>
              </a:xfrm>
              <a:prstGeom prst="ellipse">
                <a:avLst/>
              </a:prstGeom>
              <a:solidFill>
                <a:srgbClr val="0E0E0E">
                  <a:alpha val="3454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89" name="椭圆 61"/>
              <p:cNvSpPr/>
              <p:nvPr/>
            </p:nvSpPr>
            <p:spPr>
              <a:xfrm>
                <a:off x="0" y="-1"/>
                <a:ext cx="63819" cy="63819"/>
              </a:xfrm>
              <a:prstGeom prst="ellipse">
                <a:avLst/>
              </a:prstGeom>
              <a:solidFill>
                <a:srgbClr val="0E0E0E">
                  <a:alpha val="3090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0" name="椭圆 62"/>
              <p:cNvSpPr/>
              <p:nvPr/>
            </p:nvSpPr>
            <p:spPr>
              <a:xfrm>
                <a:off x="1032284" y="1000982"/>
                <a:ext cx="60547" cy="60547"/>
              </a:xfrm>
              <a:prstGeom prst="ellipse">
                <a:avLst/>
              </a:prstGeom>
              <a:solidFill>
                <a:srgbClr val="0E0E0E">
                  <a:alpha val="2727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1" name="椭圆 63"/>
              <p:cNvSpPr/>
              <p:nvPr/>
            </p:nvSpPr>
            <p:spPr>
              <a:xfrm>
                <a:off x="722187" y="438943"/>
                <a:ext cx="57275" cy="57275"/>
              </a:xfrm>
              <a:prstGeom prst="ellipse">
                <a:avLst/>
              </a:prstGeom>
              <a:solidFill>
                <a:srgbClr val="0E0E0E">
                  <a:alpha val="236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2" name="椭圆 64"/>
              <p:cNvSpPr/>
              <p:nvPr/>
            </p:nvSpPr>
            <p:spPr>
              <a:xfrm>
                <a:off x="2914279" y="930295"/>
                <a:ext cx="54001" cy="54001"/>
              </a:xfrm>
              <a:prstGeom prst="ellipse">
                <a:avLst/>
              </a:prstGeom>
              <a:solidFill>
                <a:srgbClr val="0E0E0E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806" name="组合 65"/>
            <p:cNvGrpSpPr/>
            <p:nvPr/>
          </p:nvGrpSpPr>
          <p:grpSpPr>
            <a:xfrm>
              <a:off x="2662550" y="269646"/>
              <a:ext cx="2720704" cy="871348"/>
              <a:chOff x="0" y="0"/>
              <a:chExt cx="2720703" cy="871347"/>
            </a:xfrm>
          </p:grpSpPr>
          <p:sp>
            <p:nvSpPr>
              <p:cNvPr id="794" name="椭圆 66"/>
              <p:cNvSpPr/>
              <p:nvPr/>
            </p:nvSpPr>
            <p:spPr>
              <a:xfrm>
                <a:off x="421741" y="70954"/>
                <a:ext cx="43201" cy="43201"/>
              </a:xfrm>
              <a:prstGeom prst="ellipse">
                <a:avLst/>
              </a:prstGeom>
              <a:solidFill>
                <a:srgbClr val="0E0E0E">
                  <a:alpha val="6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5" name="椭圆 67"/>
              <p:cNvSpPr/>
              <p:nvPr/>
            </p:nvSpPr>
            <p:spPr>
              <a:xfrm>
                <a:off x="1360945" y="250570"/>
                <a:ext cx="43201" cy="43201"/>
              </a:xfrm>
              <a:prstGeom prst="ellipse">
                <a:avLst/>
              </a:prstGeom>
              <a:solidFill>
                <a:srgbClr val="0E0E0E">
                  <a:alpha val="5636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6" name="椭圆 68"/>
              <p:cNvSpPr/>
              <p:nvPr/>
            </p:nvSpPr>
            <p:spPr>
              <a:xfrm>
                <a:off x="2160152" y="292061"/>
                <a:ext cx="43201" cy="43201"/>
              </a:xfrm>
              <a:prstGeom prst="ellipse">
                <a:avLst/>
              </a:prstGeom>
              <a:solidFill>
                <a:srgbClr val="0E0E0E">
                  <a:alpha val="52727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7" name="椭圆 69"/>
              <p:cNvSpPr/>
              <p:nvPr/>
            </p:nvSpPr>
            <p:spPr>
              <a:xfrm>
                <a:off x="1248573" y="673080"/>
                <a:ext cx="43201" cy="43201"/>
              </a:xfrm>
              <a:prstGeom prst="ellipse">
                <a:avLst/>
              </a:prstGeom>
              <a:solidFill>
                <a:srgbClr val="0E0E0E">
                  <a:alpha val="49091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8" name="椭圆 70"/>
              <p:cNvSpPr/>
              <p:nvPr/>
            </p:nvSpPr>
            <p:spPr>
              <a:xfrm>
                <a:off x="2557855" y="343828"/>
                <a:ext cx="43201" cy="43201"/>
              </a:xfrm>
              <a:prstGeom prst="ellipse">
                <a:avLst/>
              </a:prstGeom>
              <a:solidFill>
                <a:srgbClr val="0E0E0E">
                  <a:alpha val="4545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9" name="椭圆 71"/>
              <p:cNvSpPr/>
              <p:nvPr/>
            </p:nvSpPr>
            <p:spPr>
              <a:xfrm>
                <a:off x="2677503" y="546022"/>
                <a:ext cx="43201" cy="43201"/>
              </a:xfrm>
              <a:prstGeom prst="ellipse">
                <a:avLst/>
              </a:prstGeom>
              <a:solidFill>
                <a:srgbClr val="0E0E0E">
                  <a:alpha val="4181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0" name="椭圆 72"/>
              <p:cNvSpPr/>
              <p:nvPr/>
            </p:nvSpPr>
            <p:spPr>
              <a:xfrm>
                <a:off x="1981237" y="567693"/>
                <a:ext cx="43201" cy="43201"/>
              </a:xfrm>
              <a:prstGeom prst="ellipse">
                <a:avLst/>
              </a:prstGeom>
              <a:solidFill>
                <a:srgbClr val="0E0E0E">
                  <a:alpha val="38182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1" name="椭圆 73"/>
              <p:cNvSpPr/>
              <p:nvPr/>
            </p:nvSpPr>
            <p:spPr>
              <a:xfrm>
                <a:off x="232024" y="828147"/>
                <a:ext cx="43201" cy="43201"/>
              </a:xfrm>
              <a:prstGeom prst="ellipse">
                <a:avLst/>
              </a:prstGeom>
              <a:solidFill>
                <a:srgbClr val="0E0E0E">
                  <a:alpha val="34545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2" name="椭圆 74"/>
              <p:cNvSpPr/>
              <p:nvPr/>
            </p:nvSpPr>
            <p:spPr>
              <a:xfrm>
                <a:off x="0" y="0"/>
                <a:ext cx="43201" cy="43201"/>
              </a:xfrm>
              <a:prstGeom prst="ellipse">
                <a:avLst/>
              </a:prstGeom>
              <a:solidFill>
                <a:srgbClr val="0E0E0E">
                  <a:alpha val="30908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3" name="椭圆 75"/>
              <p:cNvSpPr/>
              <p:nvPr/>
            </p:nvSpPr>
            <p:spPr>
              <a:xfrm>
                <a:off x="752748" y="651587"/>
                <a:ext cx="43201" cy="43201"/>
              </a:xfrm>
              <a:prstGeom prst="ellipse">
                <a:avLst/>
              </a:prstGeom>
              <a:solidFill>
                <a:srgbClr val="0E0E0E">
                  <a:alpha val="27273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4" name="椭圆 76"/>
              <p:cNvSpPr/>
              <p:nvPr/>
            </p:nvSpPr>
            <p:spPr>
              <a:xfrm>
                <a:off x="548977" y="226305"/>
                <a:ext cx="43201" cy="43201"/>
              </a:xfrm>
              <a:prstGeom prst="ellipse">
                <a:avLst/>
              </a:prstGeom>
              <a:solidFill>
                <a:srgbClr val="0E0E0E">
                  <a:alpha val="23636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05" name="椭圆 77"/>
              <p:cNvSpPr/>
              <p:nvPr/>
            </p:nvSpPr>
            <p:spPr>
              <a:xfrm>
                <a:off x="2303560" y="655616"/>
                <a:ext cx="43201" cy="43201"/>
              </a:xfrm>
              <a:prstGeom prst="ellipse">
                <a:avLst/>
              </a:prstGeom>
              <a:solidFill>
                <a:srgbClr val="0E0E0E">
                  <a:alpha val="2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08" name="文本框 78"/>
          <p:cNvSpPr txBox="1"/>
          <p:nvPr/>
        </p:nvSpPr>
        <p:spPr>
          <a:xfrm>
            <a:off x="6084639" y="2211266"/>
            <a:ext cx="3522115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6600" spc="100">
                <a:latin typeface="明兰"/>
                <a:ea typeface="明兰"/>
                <a:cs typeface="明兰"/>
                <a:sym typeface="明兰"/>
              </a:defRPr>
            </a:pPr>
            <a:r>
              <a:t>Part </a:t>
            </a:r>
            <a:r>
              <a:rPr sz="11500" spc="99"/>
              <a:t>3</a:t>
            </a:r>
          </a:p>
        </p:txBody>
      </p:sp>
      <p:sp>
        <p:nvSpPr>
          <p:cNvPr id="809" name="文本框 79"/>
          <p:cNvSpPr txBox="1"/>
          <p:nvPr/>
        </p:nvSpPr>
        <p:spPr>
          <a:xfrm>
            <a:off x="7321479" y="3980305"/>
            <a:ext cx="3650314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6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思路</a:t>
            </a:r>
            <a:endParaRPr dirty="0"/>
          </a:p>
        </p:txBody>
      </p:sp>
      <p:sp>
        <p:nvSpPr>
          <p:cNvPr id="810" name="文本框 80"/>
          <p:cNvSpPr txBox="1"/>
          <p:nvPr/>
        </p:nvSpPr>
        <p:spPr>
          <a:xfrm>
            <a:off x="7030666" y="4626636"/>
            <a:ext cx="3166639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spc="30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rPr dirty="0"/>
              <a:t>Introduction</a:t>
            </a:r>
          </a:p>
        </p:txBody>
      </p:sp>
      <p:grpSp>
        <p:nvGrpSpPr>
          <p:cNvPr id="817" name="组合 43"/>
          <p:cNvGrpSpPr/>
          <p:nvPr/>
        </p:nvGrpSpPr>
        <p:grpSpPr>
          <a:xfrm>
            <a:off x="7623416" y="-239245"/>
            <a:ext cx="560848" cy="478490"/>
            <a:chOff x="0" y="0"/>
            <a:chExt cx="560847" cy="478489"/>
          </a:xfrm>
        </p:grpSpPr>
        <p:sp>
          <p:nvSpPr>
            <p:cNvPr id="811" name="任意多边形 44"/>
            <p:cNvSpPr/>
            <p:nvPr/>
          </p:nvSpPr>
          <p:spPr>
            <a:xfrm rot="16200000">
              <a:off x="54515" y="-18264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任意多边形 45"/>
            <p:cNvSpPr/>
            <p:nvPr/>
          </p:nvSpPr>
          <p:spPr>
            <a:xfrm rot="16200000">
              <a:off x="-31283" y="39886"/>
              <a:ext cx="402385" cy="336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任意多边形 46"/>
            <p:cNvSpPr/>
            <p:nvPr/>
          </p:nvSpPr>
          <p:spPr>
            <a:xfrm rot="16200000">
              <a:off x="46687" y="191109"/>
              <a:ext cx="240693" cy="334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任意多边形 47"/>
            <p:cNvSpPr/>
            <p:nvPr/>
          </p:nvSpPr>
          <p:spPr>
            <a:xfrm rot="16200000">
              <a:off x="248092" y="293814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任意多边形 48"/>
            <p:cNvSpPr/>
            <p:nvPr/>
          </p:nvSpPr>
          <p:spPr>
            <a:xfrm rot="16200000">
              <a:off x="216114" y="113935"/>
              <a:ext cx="458669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任意多边形 49"/>
            <p:cNvSpPr/>
            <p:nvPr/>
          </p:nvSpPr>
          <p:spPr>
            <a:xfrm rot="16200000">
              <a:off x="193651" y="-78455"/>
              <a:ext cx="145641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24" name="组合 50"/>
          <p:cNvGrpSpPr/>
          <p:nvPr/>
        </p:nvGrpSpPr>
        <p:grpSpPr>
          <a:xfrm>
            <a:off x="11720913" y="6422194"/>
            <a:ext cx="352189" cy="300472"/>
            <a:chOff x="0" y="0"/>
            <a:chExt cx="352188" cy="300471"/>
          </a:xfrm>
        </p:grpSpPr>
        <p:sp>
          <p:nvSpPr>
            <p:cNvPr id="818" name="任意多边形 51"/>
            <p:cNvSpPr/>
            <p:nvPr/>
          </p:nvSpPr>
          <p:spPr>
            <a:xfrm rot="16200000">
              <a:off x="34233" y="-11469"/>
              <a:ext cx="283823" cy="324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任意多边形 52"/>
            <p:cNvSpPr/>
            <p:nvPr/>
          </p:nvSpPr>
          <p:spPr>
            <a:xfrm rot="16200000">
              <a:off x="-19645" y="25047"/>
              <a:ext cx="252681" cy="210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任意多边形 53"/>
            <p:cNvSpPr/>
            <p:nvPr/>
          </p:nvSpPr>
          <p:spPr>
            <a:xfrm rot="16200000">
              <a:off x="29317" y="120008"/>
              <a:ext cx="151146" cy="209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任意多边形 54"/>
            <p:cNvSpPr/>
            <p:nvPr/>
          </p:nvSpPr>
          <p:spPr>
            <a:xfrm rot="16200000">
              <a:off x="155791" y="184503"/>
              <a:ext cx="44312" cy="18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任意多边形 55"/>
            <p:cNvSpPr/>
            <p:nvPr/>
          </p:nvSpPr>
          <p:spPr>
            <a:xfrm rot="16200000">
              <a:off x="135710" y="71546"/>
              <a:ext cx="288025" cy="1449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任意多边形 56"/>
            <p:cNvSpPr/>
            <p:nvPr/>
          </p:nvSpPr>
          <p:spPr>
            <a:xfrm rot="16200000">
              <a:off x="121604" y="-49266"/>
              <a:ext cx="91457" cy="192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831" name="组合 57"/>
          <p:cNvGrpSpPr/>
          <p:nvPr/>
        </p:nvGrpSpPr>
        <p:grpSpPr>
          <a:xfrm>
            <a:off x="11952754" y="5772965"/>
            <a:ext cx="478490" cy="560848"/>
            <a:chOff x="0" y="0"/>
            <a:chExt cx="478488" cy="560847"/>
          </a:xfrm>
        </p:grpSpPr>
        <p:sp>
          <p:nvSpPr>
            <p:cNvPr id="825" name="任意多边形 81"/>
            <p:cNvSpPr/>
            <p:nvPr/>
          </p:nvSpPr>
          <p:spPr>
            <a:xfrm>
              <a:off x="12493" y="22232"/>
              <a:ext cx="451977" cy="51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任意多边形 82"/>
            <p:cNvSpPr/>
            <p:nvPr/>
          </p:nvSpPr>
          <p:spPr>
            <a:xfrm>
              <a:off x="69409" y="1908"/>
              <a:ext cx="402384" cy="336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任意多边形 83"/>
            <p:cNvSpPr/>
            <p:nvPr/>
          </p:nvSpPr>
          <p:spPr>
            <a:xfrm>
              <a:off x="-1" y="0"/>
              <a:ext cx="240694" cy="334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任意多边形 84"/>
            <p:cNvSpPr/>
            <p:nvPr/>
          </p:nvSpPr>
          <p:spPr>
            <a:xfrm>
              <a:off x="0" y="133981"/>
              <a:ext cx="70564" cy="298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任意多边形 85"/>
            <p:cNvSpPr/>
            <p:nvPr/>
          </p:nvSpPr>
          <p:spPr>
            <a:xfrm>
              <a:off x="19821" y="330050"/>
              <a:ext cx="458668" cy="230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任意多边形 86"/>
            <p:cNvSpPr/>
            <p:nvPr/>
          </p:nvSpPr>
          <p:spPr>
            <a:xfrm>
              <a:off x="331238" y="113587"/>
              <a:ext cx="145642" cy="305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warp dir="in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7" grpId="1" animBg="1" advAuto="0"/>
      <p:bldP spid="808" grpId="2" animBg="1" advAuto="0"/>
      <p:bldP spid="809" grpId="3" animBg="1" advAuto="0"/>
      <p:bldP spid="810" grpId="4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椭圆 208"/>
          <p:cNvSpPr/>
          <p:nvPr/>
        </p:nvSpPr>
        <p:spPr>
          <a:xfrm>
            <a:off x="1121358" y="6448642"/>
            <a:ext cx="151859" cy="151859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3" name="椭圆 209"/>
          <p:cNvSpPr/>
          <p:nvPr/>
        </p:nvSpPr>
        <p:spPr>
          <a:xfrm>
            <a:off x="125577" y="5494458"/>
            <a:ext cx="98719" cy="98719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4" name="椭圆 210"/>
          <p:cNvSpPr/>
          <p:nvPr/>
        </p:nvSpPr>
        <p:spPr>
          <a:xfrm>
            <a:off x="173621" y="4910070"/>
            <a:ext cx="101351" cy="10135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5" name="椭圆 212"/>
          <p:cNvSpPr/>
          <p:nvPr/>
        </p:nvSpPr>
        <p:spPr>
          <a:xfrm>
            <a:off x="152340" y="6076215"/>
            <a:ext cx="108000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6" name="椭圆 213"/>
          <p:cNvSpPr/>
          <p:nvPr/>
        </p:nvSpPr>
        <p:spPr>
          <a:xfrm>
            <a:off x="586333" y="5811518"/>
            <a:ext cx="69701" cy="697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7" name="椭圆 216"/>
          <p:cNvSpPr/>
          <p:nvPr/>
        </p:nvSpPr>
        <p:spPr>
          <a:xfrm>
            <a:off x="9659639" y="203848"/>
            <a:ext cx="180001" cy="180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8" name="椭圆 217"/>
          <p:cNvSpPr/>
          <p:nvPr/>
        </p:nvSpPr>
        <p:spPr>
          <a:xfrm>
            <a:off x="11540763" y="126518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9" name="椭圆 218"/>
          <p:cNvSpPr/>
          <p:nvPr/>
        </p:nvSpPr>
        <p:spPr>
          <a:xfrm>
            <a:off x="10343477" y="884923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0" name="椭圆 219"/>
          <p:cNvSpPr/>
          <p:nvPr/>
        </p:nvSpPr>
        <p:spPr>
          <a:xfrm>
            <a:off x="11738563" y="2711986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1" name="椭圆 220"/>
          <p:cNvSpPr/>
          <p:nvPr/>
        </p:nvSpPr>
        <p:spPr>
          <a:xfrm>
            <a:off x="11833439" y="535469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2" name="椭圆 221"/>
          <p:cNvSpPr/>
          <p:nvPr/>
        </p:nvSpPr>
        <p:spPr>
          <a:xfrm>
            <a:off x="10816912" y="293848"/>
            <a:ext cx="288001" cy="288002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3" name="椭圆 222"/>
          <p:cNvSpPr/>
          <p:nvPr/>
        </p:nvSpPr>
        <p:spPr>
          <a:xfrm>
            <a:off x="206339" y="6456500"/>
            <a:ext cx="288002" cy="28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4" name="椭圆 223"/>
          <p:cNvSpPr/>
          <p:nvPr/>
        </p:nvSpPr>
        <p:spPr>
          <a:xfrm>
            <a:off x="11563623" y="167212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5" name="椭圆 224"/>
          <p:cNvSpPr/>
          <p:nvPr/>
        </p:nvSpPr>
        <p:spPr>
          <a:xfrm>
            <a:off x="10728983" y="115718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grpSp>
        <p:nvGrpSpPr>
          <p:cNvPr id="912" name="组合 8"/>
          <p:cNvGrpSpPr/>
          <p:nvPr/>
        </p:nvGrpSpPr>
        <p:grpSpPr>
          <a:xfrm>
            <a:off x="181553" y="625937"/>
            <a:ext cx="321426" cy="274226"/>
            <a:chOff x="0" y="0"/>
            <a:chExt cx="321425" cy="274225"/>
          </a:xfrm>
        </p:grpSpPr>
        <p:sp>
          <p:nvSpPr>
            <p:cNvPr id="906" name="任意多边形 7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任意多边形 230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任意多边形 231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任意多边形 232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任意多边形 233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任意多边形 234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7B84AA85-0F48-4088-A467-7F88153F0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202" y="1516315"/>
            <a:ext cx="8602275" cy="4667901"/>
          </a:xfrm>
          <a:prstGeom prst="rect">
            <a:avLst/>
          </a:prstGeom>
        </p:spPr>
      </p:pic>
      <p:sp>
        <p:nvSpPr>
          <p:cNvPr id="58" name="文本框 91">
            <a:extLst>
              <a:ext uri="{FF2B5EF4-FFF2-40B4-BE49-F238E27FC236}">
                <a16:creationId xmlns:a16="http://schemas.microsoft.com/office/drawing/2014/main" id="{E267F13A-4F94-4C1E-B32D-DC5FF69F4591}"/>
              </a:ext>
            </a:extLst>
          </p:cNvPr>
          <p:cNvSpPr txBox="1"/>
          <p:nvPr/>
        </p:nvSpPr>
        <p:spPr>
          <a:xfrm>
            <a:off x="507040" y="479236"/>
            <a:ext cx="534654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最短路径搜索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Click="0" advTm="0">
        <p15:prstTrans prst="pageCurlDouble"/>
      </p:transition>
    </mc:Choice>
    <mc:Choice xmlns:p14="http://schemas.microsoft.com/office/powerpoint/2010/main" xmlns:a14="http://schemas.microsoft.com/office/drawing/2010/main" xmlns:m="http://schemas.openxmlformats.org/officeDocument/2006/math" xmlns="" Requires="p14">
      <p:transition spd="med" advClick="0" advTm="0" p14:dur="1000">
        <p14:prism dir="l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7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100"/>
                            </p:stCondLst>
                            <p:childTnLst>
                              <p:par>
                                <p:cTn id="10" presetID="2" presetClass="entr" presetSubtype="4" fill="hold" grpId="8" nodeType="afterEffect">
                                  <p:stCondLst>
                                    <p:cond delay="8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85"/>
                            </p:stCondLst>
                            <p:childTnLst>
                              <p:par>
                                <p:cTn id="15" presetID="2" presetClass="entr" presetSubtype="4" fill="hold" grpId="9" nodeType="afterEffect">
                                  <p:stCondLst>
                                    <p:cond delay="27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61"/>
                            </p:stCondLst>
                            <p:childTnLst>
                              <p:par>
                                <p:cTn id="20" presetID="2" presetClass="entr" presetSubtype="4" fill="hold" grpId="10" nodeType="afterEffect">
                                  <p:stCondLst>
                                    <p:cond delay="78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43"/>
                            </p:stCondLst>
                            <p:childTnLst>
                              <p:par>
                                <p:cTn id="25" presetID="2" presetClass="entr" presetSubtype="4" fill="hold" grpId="11" nodeType="afterEffect">
                                  <p:stCondLst>
                                    <p:cond delay="92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171"/>
                            </p:stCondLst>
                            <p:childTnLst>
                              <p:par>
                                <p:cTn id="30" presetID="2" presetClass="entr" presetSubtype="4" fill="hold" grpId="12" nodeType="afterEffect">
                                  <p:stCondLst>
                                    <p:cond delay="32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996"/>
                            </p:stCondLst>
                            <p:childTnLst>
                              <p:par>
                                <p:cTn id="35" presetID="2" presetClass="entr" presetSubtype="1" fill="hold" grpId="13" nodeType="afterEffect">
                                  <p:stCondLst>
                                    <p:cond delay="96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460"/>
                            </p:stCondLst>
                            <p:childTnLst>
                              <p:par>
                                <p:cTn id="40" presetID="2" presetClass="entr" presetSubtype="1" fill="hold" grpId="14" nodeType="afterEffect">
                                  <p:stCondLst>
                                    <p:cond delay="36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323"/>
                            </p:stCondLst>
                            <p:childTnLst>
                              <p:par>
                                <p:cTn id="45" presetID="2" presetClass="entr" presetSubtype="1" fill="hold" grpId="15" nodeType="afterEffect">
                                  <p:stCondLst>
                                    <p:cond delay="2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849"/>
                            </p:stCondLst>
                            <p:childTnLst>
                              <p:par>
                                <p:cTn id="50" presetID="2" presetClass="entr" presetSubtype="1" fill="hold" grpId="16" nodeType="afterEffect">
                                  <p:stCondLst>
                                    <p:cond delay="10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458"/>
                            </p:stCondLst>
                            <p:childTnLst>
                              <p:par>
                                <p:cTn id="55" presetID="2" presetClass="entr" presetSubtype="1" fill="hold" grpId="17" nodeType="afterEffect">
                                  <p:stCondLst>
                                    <p:cond delay="3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995"/>
                            </p:stCondLst>
                            <p:childTnLst>
                              <p:par>
                                <p:cTn id="60" presetID="2" presetClass="entr" presetSubtype="1" fill="hold" grpId="18" nodeType="afterEffect">
                                  <p:stCondLst>
                                    <p:cond delay="72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222"/>
                            </p:stCondLst>
                            <p:childTnLst>
                              <p:par>
                                <p:cTn id="65" presetID="2" presetClass="entr" presetSubtype="1" fill="hold" grpId="19" nodeType="afterEffect">
                                  <p:stCondLst>
                                    <p:cond delay="40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130"/>
                            </p:stCondLst>
                            <p:childTnLst>
                              <p:par>
                                <p:cTn id="70" presetID="2" presetClass="entr" presetSubtype="1" fill="hold" grpId="20" nodeType="afterEffect">
                                  <p:stCondLst>
                                    <p:cond delay="67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2" grpId="7" animBg="1" advAuto="0"/>
      <p:bldP spid="893" grpId="8" animBg="1" advAuto="0"/>
      <p:bldP spid="894" grpId="9" animBg="1" advAuto="0"/>
      <p:bldP spid="895" grpId="10" animBg="1" advAuto="0"/>
      <p:bldP spid="896" grpId="11" animBg="1" advAuto="0"/>
      <p:bldP spid="897" grpId="13" animBg="1" advAuto="0"/>
      <p:bldP spid="898" grpId="14" animBg="1" advAuto="0"/>
      <p:bldP spid="899" grpId="15" animBg="1" advAuto="0"/>
      <p:bldP spid="900" grpId="16" animBg="1" advAuto="0"/>
      <p:bldP spid="901" grpId="17" animBg="1" advAuto="0"/>
      <p:bldP spid="902" grpId="18" animBg="1" advAuto="0"/>
      <p:bldP spid="903" grpId="12" animBg="1" advAuto="0"/>
      <p:bldP spid="904" grpId="19" animBg="1" advAuto="0"/>
      <p:bldP spid="905" grpId="2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文本框 14"/>
          <p:cNvSpPr txBox="1"/>
          <p:nvPr/>
        </p:nvSpPr>
        <p:spPr>
          <a:xfrm>
            <a:off x="507040" y="479236"/>
            <a:ext cx="534654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endParaRPr dirty="0"/>
          </a:p>
        </p:txBody>
      </p:sp>
      <p:sp>
        <p:nvSpPr>
          <p:cNvPr id="892" name="椭圆 208"/>
          <p:cNvSpPr/>
          <p:nvPr/>
        </p:nvSpPr>
        <p:spPr>
          <a:xfrm>
            <a:off x="1121358" y="6448642"/>
            <a:ext cx="151859" cy="151859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3" name="椭圆 209"/>
          <p:cNvSpPr/>
          <p:nvPr/>
        </p:nvSpPr>
        <p:spPr>
          <a:xfrm>
            <a:off x="125577" y="5494458"/>
            <a:ext cx="98719" cy="98719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4" name="椭圆 210"/>
          <p:cNvSpPr/>
          <p:nvPr/>
        </p:nvSpPr>
        <p:spPr>
          <a:xfrm>
            <a:off x="173621" y="4910070"/>
            <a:ext cx="101351" cy="10135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5" name="椭圆 212"/>
          <p:cNvSpPr/>
          <p:nvPr/>
        </p:nvSpPr>
        <p:spPr>
          <a:xfrm>
            <a:off x="152340" y="6076215"/>
            <a:ext cx="108000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6" name="椭圆 213"/>
          <p:cNvSpPr/>
          <p:nvPr/>
        </p:nvSpPr>
        <p:spPr>
          <a:xfrm>
            <a:off x="586333" y="5811518"/>
            <a:ext cx="69701" cy="697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7" name="椭圆 216"/>
          <p:cNvSpPr/>
          <p:nvPr/>
        </p:nvSpPr>
        <p:spPr>
          <a:xfrm>
            <a:off x="9659639" y="203848"/>
            <a:ext cx="180001" cy="180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8" name="椭圆 217"/>
          <p:cNvSpPr/>
          <p:nvPr/>
        </p:nvSpPr>
        <p:spPr>
          <a:xfrm>
            <a:off x="11540763" y="126518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899" name="椭圆 218"/>
          <p:cNvSpPr/>
          <p:nvPr/>
        </p:nvSpPr>
        <p:spPr>
          <a:xfrm>
            <a:off x="10343477" y="884923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0" name="椭圆 219"/>
          <p:cNvSpPr/>
          <p:nvPr/>
        </p:nvSpPr>
        <p:spPr>
          <a:xfrm>
            <a:off x="11738563" y="2711986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1" name="椭圆 220"/>
          <p:cNvSpPr/>
          <p:nvPr/>
        </p:nvSpPr>
        <p:spPr>
          <a:xfrm>
            <a:off x="11833439" y="535469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2" name="椭圆 221"/>
          <p:cNvSpPr/>
          <p:nvPr/>
        </p:nvSpPr>
        <p:spPr>
          <a:xfrm>
            <a:off x="10816912" y="293848"/>
            <a:ext cx="288001" cy="288002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3" name="椭圆 222"/>
          <p:cNvSpPr/>
          <p:nvPr/>
        </p:nvSpPr>
        <p:spPr>
          <a:xfrm>
            <a:off x="206339" y="6456500"/>
            <a:ext cx="288002" cy="28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4" name="椭圆 223"/>
          <p:cNvSpPr/>
          <p:nvPr/>
        </p:nvSpPr>
        <p:spPr>
          <a:xfrm>
            <a:off x="11563623" y="167212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sp>
        <p:nvSpPr>
          <p:cNvPr id="905" name="椭圆 224"/>
          <p:cNvSpPr/>
          <p:nvPr/>
        </p:nvSpPr>
        <p:spPr>
          <a:xfrm>
            <a:off x="10728983" y="1157180"/>
            <a:ext cx="108001" cy="108001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30000"/>
              </a:lnSpc>
            </a:pPr>
            <a:endParaRPr/>
          </a:p>
        </p:txBody>
      </p:sp>
      <p:grpSp>
        <p:nvGrpSpPr>
          <p:cNvPr id="912" name="组合 8"/>
          <p:cNvGrpSpPr/>
          <p:nvPr/>
        </p:nvGrpSpPr>
        <p:grpSpPr>
          <a:xfrm>
            <a:off x="181553" y="625937"/>
            <a:ext cx="321426" cy="274226"/>
            <a:chOff x="0" y="0"/>
            <a:chExt cx="321425" cy="274225"/>
          </a:xfrm>
        </p:grpSpPr>
        <p:sp>
          <p:nvSpPr>
            <p:cNvPr id="906" name="任意多边形 7"/>
            <p:cNvSpPr/>
            <p:nvPr/>
          </p:nvSpPr>
          <p:spPr>
            <a:xfrm rot="16200000">
              <a:off x="31243" y="-10467"/>
              <a:ext cx="259031" cy="296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7" y="16380"/>
                  </a:moveTo>
                  <a:lnTo>
                    <a:pt x="0" y="4860"/>
                  </a:lnTo>
                  <a:lnTo>
                    <a:pt x="10491" y="0"/>
                  </a:lnTo>
                  <a:lnTo>
                    <a:pt x="21600" y="4770"/>
                  </a:lnTo>
                  <a:lnTo>
                    <a:pt x="21497" y="16200"/>
                  </a:lnTo>
                  <a:lnTo>
                    <a:pt x="10800" y="21600"/>
                  </a:lnTo>
                  <a:lnTo>
                    <a:pt x="617" y="16380"/>
                  </a:lnTo>
                  <a:close/>
                </a:path>
              </a:pathLst>
            </a:custGeom>
            <a:solidFill>
              <a:srgbClr val="26262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任意多边形 230"/>
            <p:cNvSpPr/>
            <p:nvPr/>
          </p:nvSpPr>
          <p:spPr>
            <a:xfrm rot="16200000">
              <a:off x="-17929" y="22859"/>
              <a:ext cx="230610" cy="192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4" y="0"/>
                  </a:moveTo>
                  <a:lnTo>
                    <a:pt x="0" y="21274"/>
                  </a:lnTo>
                  <a:lnTo>
                    <a:pt x="14074" y="21600"/>
                  </a:lnTo>
                  <a:lnTo>
                    <a:pt x="21600" y="7184"/>
                  </a:lnTo>
                  <a:lnTo>
                    <a:pt x="9014" y="0"/>
                  </a:lnTo>
                  <a:close/>
                </a:path>
              </a:pathLst>
            </a:custGeom>
            <a:solidFill>
              <a:srgbClr val="74747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任意多边形 231"/>
            <p:cNvSpPr/>
            <p:nvPr/>
          </p:nvSpPr>
          <p:spPr>
            <a:xfrm rot="16200000">
              <a:off x="26756" y="109525"/>
              <a:ext cx="137944" cy="1914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68"/>
                  </a:moveTo>
                  <a:lnTo>
                    <a:pt x="6246" y="21600"/>
                  </a:lnTo>
                  <a:lnTo>
                    <a:pt x="21600" y="0"/>
                  </a:lnTo>
                  <a:lnTo>
                    <a:pt x="0" y="8768"/>
                  </a:lnTo>
                  <a:close/>
                </a:path>
              </a:pathLst>
            </a:custGeom>
            <a:solidFill>
              <a:srgbClr val="93939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任意多边形 232"/>
            <p:cNvSpPr/>
            <p:nvPr/>
          </p:nvSpPr>
          <p:spPr>
            <a:xfrm rot="16200000">
              <a:off x="142183" y="168386"/>
              <a:ext cx="40441" cy="17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805" y="21600"/>
                  </a:lnTo>
                  <a:lnTo>
                    <a:pt x="21600" y="1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868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任意多边形 233"/>
            <p:cNvSpPr/>
            <p:nvPr/>
          </p:nvSpPr>
          <p:spPr>
            <a:xfrm rot="16200000">
              <a:off x="123856" y="65297"/>
              <a:ext cx="262867" cy="132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287"/>
                  </a:moveTo>
                  <a:lnTo>
                    <a:pt x="9954" y="21600"/>
                  </a:lnTo>
                  <a:lnTo>
                    <a:pt x="21600" y="8341"/>
                  </a:lnTo>
                  <a:lnTo>
                    <a:pt x="14787" y="499"/>
                  </a:lnTo>
                  <a:lnTo>
                    <a:pt x="2428" y="0"/>
                  </a:lnTo>
                  <a:lnTo>
                    <a:pt x="0" y="9287"/>
                  </a:lnTo>
                  <a:close/>
                </a:path>
              </a:pathLst>
            </a:custGeom>
            <a:solidFill>
              <a:srgbClr val="34343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任意多边形 234"/>
            <p:cNvSpPr/>
            <p:nvPr/>
          </p:nvSpPr>
          <p:spPr>
            <a:xfrm rot="16200000">
              <a:off x="110982" y="-44963"/>
              <a:ext cx="83469" cy="1752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40" y="0"/>
                  </a:moveTo>
                  <a:lnTo>
                    <a:pt x="21600" y="21600"/>
                  </a:lnTo>
                  <a:lnTo>
                    <a:pt x="0" y="15733"/>
                  </a:lnTo>
                  <a:lnTo>
                    <a:pt x="2074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4C26A87-82F2-4EE1-A362-D1368E1A3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679" y="1371313"/>
            <a:ext cx="7468642" cy="4115374"/>
          </a:xfrm>
          <a:prstGeom prst="rect">
            <a:avLst/>
          </a:prstGeom>
        </p:spPr>
      </p:pic>
      <p:sp>
        <p:nvSpPr>
          <p:cNvPr id="26" name="文本框 91">
            <a:extLst>
              <a:ext uri="{FF2B5EF4-FFF2-40B4-BE49-F238E27FC236}">
                <a16:creationId xmlns:a16="http://schemas.microsoft.com/office/drawing/2014/main" id="{1EF5C19F-C177-414D-A685-A0EB2DD6003F}"/>
              </a:ext>
            </a:extLst>
          </p:cNvPr>
          <p:cNvSpPr txBox="1"/>
          <p:nvPr/>
        </p:nvSpPr>
        <p:spPr>
          <a:xfrm>
            <a:off x="659440" y="631636"/>
            <a:ext cx="534654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3200" spc="100">
                <a:latin typeface="明兰"/>
                <a:ea typeface="明兰"/>
                <a:cs typeface="明兰"/>
                <a:sym typeface="明兰"/>
              </a:defRPr>
            </a:lvl1pPr>
          </a:lstStyle>
          <a:p>
            <a:r>
              <a:rPr lang="zh-CN" altLang="en-US" dirty="0"/>
              <a:t>最短路径输出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6849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 advClick="0" advTm="0">
        <p15:prstTrans prst="pageCurlDoubl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1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8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85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27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61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782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43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92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171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325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996"/>
                            </p:stCondLst>
                            <p:childTnLst>
                              <p:par>
                                <p:cTn id="35" presetID="2" presetClass="entr" presetSubtype="1" fill="hold" grpId="0" nodeType="afterEffect">
                                  <p:stCondLst>
                                    <p:cond delay="96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460"/>
                            </p:stCondLst>
                            <p:childTnLst>
                              <p:par>
                                <p:cTn id="40" presetID="2" presetClass="entr" presetSubtype="1" fill="hold" grpId="0" nodeType="afterEffect">
                                  <p:stCondLst>
                                    <p:cond delay="363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323"/>
                            </p:stCondLst>
                            <p:childTnLst>
                              <p:par>
                                <p:cTn id="45" presetID="2" presetClass="entr" presetSubtype="1" fill="hold" grpId="0" nodeType="afterEffect">
                                  <p:stCondLst>
                                    <p:cond delay="26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849"/>
                            </p:stCondLst>
                            <p:childTnLst>
                              <p:par>
                                <p:cTn id="50" presetID="2" presetClass="entr" presetSubtype="1" fill="hold" grpId="0" nodeType="afterEffect">
                                  <p:stCondLst>
                                    <p:cond delay="109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458"/>
                            </p:stCondLst>
                            <p:childTnLst>
                              <p:par>
                                <p:cTn id="55" presetID="2" presetClass="entr" presetSubtype="1" fill="hold" grpId="0" nodeType="afterEffect">
                                  <p:stCondLst>
                                    <p:cond delay="3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995"/>
                            </p:stCondLst>
                            <p:childTnLst>
                              <p:par>
                                <p:cTn id="60" presetID="2" presetClass="entr" presetSubtype="1" fill="hold" grpId="0" nodeType="afterEffect">
                                  <p:stCondLst>
                                    <p:cond delay="727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222"/>
                            </p:stCondLst>
                            <p:childTnLst>
                              <p:par>
                                <p:cTn id="65" presetID="2" presetClass="entr" presetSubtype="1" fill="hold" grpId="0" nodeType="afterEffect">
                                  <p:stCondLst>
                                    <p:cond delay="408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2130"/>
                            </p:stCondLst>
                            <p:childTnLst>
                              <p:par>
                                <p:cTn id="70" presetID="2" presetClass="entr" presetSubtype="1" fill="hold" grpId="0" nodeType="afterEffect">
                                  <p:stCondLst>
                                    <p:cond delay="674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2" grpId="0" animBg="1" advAuto="0"/>
      <p:bldP spid="893" grpId="0" animBg="1" advAuto="0"/>
      <p:bldP spid="894" grpId="0" animBg="1" advAuto="0"/>
      <p:bldP spid="895" grpId="0" animBg="1" advAuto="0"/>
      <p:bldP spid="896" grpId="0" animBg="1" advAuto="0"/>
      <p:bldP spid="897" grpId="0" animBg="1" advAuto="0"/>
      <p:bldP spid="898" grpId="0" animBg="1" advAuto="0"/>
      <p:bldP spid="899" grpId="0" animBg="1" advAuto="0"/>
      <p:bldP spid="900" grpId="0" animBg="1" advAuto="0"/>
      <p:bldP spid="901" grpId="0" animBg="1" advAuto="0"/>
      <p:bldP spid="902" grpId="0" animBg="1" advAuto="0"/>
      <p:bldP spid="903" grpId="0" animBg="1" advAuto="0"/>
      <p:bldP spid="904" grpId="0" animBg="1" advAuto="0"/>
      <p:bldP spid="905" grpId="0" animBg="1" advAuto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86</Words>
  <Application>Microsoft Office PowerPoint</Application>
  <PresentationFormat>宽屏</PresentationFormat>
  <Paragraphs>37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方正正纤黑简体</vt:lpstr>
      <vt:lpstr>明兰</vt:lpstr>
      <vt:lpstr>微软雅黑 Light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白 俊豪</cp:lastModifiedBy>
  <cp:revision>30</cp:revision>
  <dcterms:modified xsi:type="dcterms:W3CDTF">2021-09-03T16:08:40Z</dcterms:modified>
</cp:coreProperties>
</file>